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/>
              <a:t>北京之旅</a:t>
            </a:r>
            <a:endParaRPr lang="zh-CN" altLang="en-US" sz="7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44008" y="3212976"/>
            <a:ext cx="3886200" cy="1825625"/>
          </a:xfrm>
        </p:spPr>
        <p:txBody>
          <a:bodyPr>
            <a:noAutofit/>
          </a:bodyPr>
          <a:lstStyle/>
          <a:p>
            <a:r>
              <a:rPr lang="zh-CN" altLang="en-US" sz="4000" dirty="0" smtClean="0"/>
              <a:t>颐和园</a:t>
            </a:r>
            <a:endParaRPr lang="en-US" altLang="zh-CN" sz="4000" dirty="0" smtClean="0"/>
          </a:p>
          <a:p>
            <a:r>
              <a:rPr lang="zh-CN" altLang="en-US" sz="4000" dirty="0" smtClean="0"/>
              <a:t>圆明园</a:t>
            </a:r>
            <a:endParaRPr lang="en-US" altLang="zh-CN" sz="4000" dirty="0" smtClean="0"/>
          </a:p>
          <a:p>
            <a:r>
              <a:rPr lang="zh-CN" altLang="en-US" sz="4000" dirty="0"/>
              <a:t>科技馆</a:t>
            </a:r>
          </a:p>
        </p:txBody>
      </p:sp>
    </p:spTree>
    <p:extLst>
      <p:ext uri="{BB962C8B-B14F-4D97-AF65-F5344CB8AC3E}">
        <p14:creationId xmlns:p14="http://schemas.microsoft.com/office/powerpoint/2010/main" xmlns="" val="538114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zh-CN" altLang="en-US" sz="4000" dirty="0" smtClean="0">
                <a:latin typeface="+mj-ea"/>
              </a:rPr>
              <a:t>颐和园简介</a:t>
            </a:r>
            <a:r>
              <a:rPr lang="en-US" altLang="zh-CN" sz="4000" dirty="0" smtClean="0">
                <a:latin typeface="+mj-ea"/>
              </a:rPr>
              <a:t/>
            </a:r>
            <a:br>
              <a:rPr lang="en-US" altLang="zh-CN" sz="4000" dirty="0" smtClean="0">
                <a:latin typeface="+mj-ea"/>
              </a:rPr>
            </a:br>
            <a:endParaRPr lang="zh-CN" altLang="en-US" sz="4000" dirty="0"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17031"/>
          </a:xfrm>
        </p:spPr>
        <p:txBody>
          <a:bodyPr>
            <a:noAutofit/>
          </a:bodyPr>
          <a:lstStyle/>
          <a:p>
            <a:r>
              <a:rPr lang="zh-CN" altLang="en-US" dirty="0"/>
              <a:t>颐和园，北京市古代皇家园林，前身为清漪园，坐落在北京西郊，距城区十五公里，占地约二百九十公顷，与圆明园毗邻。它是以昆明湖、万寿山为基址，以杭州西湖为蓝本，汲取江南园林的设计手法而建成的一座大型山水园林，也是保存最完整的一座皇家行宫御苑，被誉为“皇家园林博物馆”，也是国家重点旅游景点。</a:t>
            </a:r>
          </a:p>
          <a:p>
            <a:r>
              <a:rPr lang="zh-CN" altLang="en-US" dirty="0"/>
              <a:t>清朝乾隆皇帝继位以前，在北京西郊一带，建起了四座大型皇家园林。乾隆十五年（</a:t>
            </a:r>
            <a:r>
              <a:rPr lang="en-US" altLang="zh-CN" dirty="0"/>
              <a:t>1750</a:t>
            </a:r>
            <a:r>
              <a:rPr lang="zh-CN" altLang="en-US" dirty="0"/>
              <a:t>年），乾隆皇帝为孝敬其母孝圣皇后动用</a:t>
            </a:r>
            <a:r>
              <a:rPr lang="en-US" altLang="zh-CN" dirty="0"/>
              <a:t>448</a:t>
            </a:r>
            <a:r>
              <a:rPr lang="zh-CN" altLang="en-US" dirty="0"/>
              <a:t>万两百银在这里改建为清漪园，形成了从现清华园到香山长达二十公里的皇家园林区。咸丰十年（</a:t>
            </a:r>
            <a:r>
              <a:rPr lang="en-US" altLang="zh-CN" dirty="0"/>
              <a:t>1860</a:t>
            </a:r>
            <a:r>
              <a:rPr lang="zh-CN" altLang="en-US" dirty="0"/>
              <a:t>年），清漪园被英法联军焚毁。光绪十四年（</a:t>
            </a:r>
            <a:r>
              <a:rPr lang="en-US" altLang="zh-CN" dirty="0"/>
              <a:t>1888</a:t>
            </a:r>
            <a:r>
              <a:rPr lang="zh-CN" altLang="en-US" dirty="0"/>
              <a:t>年）重建，改称颐和园，作消夏游乐地。光绪二十六年（</a:t>
            </a:r>
            <a:r>
              <a:rPr lang="en-US" altLang="zh-CN" dirty="0"/>
              <a:t>1900</a:t>
            </a:r>
            <a:r>
              <a:rPr lang="zh-CN" altLang="en-US" dirty="0"/>
              <a:t>年），颐和园又遭“八国联军”的破坏，珍宝被劫掠一空。清朝灭亡后，颐和园在军阀混战和国民党统治时期，又遭破坏。</a:t>
            </a:r>
          </a:p>
        </p:txBody>
      </p:sp>
    </p:spTree>
    <p:extLst>
      <p:ext uri="{BB962C8B-B14F-4D97-AF65-F5344CB8AC3E}">
        <p14:creationId xmlns:p14="http://schemas.microsoft.com/office/powerpoint/2010/main" xmlns="" val="596215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颐和园图片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476672"/>
            <a:ext cx="4127500" cy="304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039328"/>
            <a:ext cx="9144000" cy="28321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96752"/>
            <a:ext cx="4464496" cy="28244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5952579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科技馆简介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中国科学技术馆，位于北京市朝阳区北辰东路，</a:t>
            </a:r>
            <a:r>
              <a:rPr lang="en-US" altLang="zh-CN" sz="2400" dirty="0"/>
              <a:t>1984</a:t>
            </a:r>
            <a:r>
              <a:rPr lang="zh-CN" altLang="en-US" sz="2400" dirty="0"/>
              <a:t>年</a:t>
            </a:r>
            <a:r>
              <a:rPr lang="en-US" altLang="zh-CN" sz="2400" dirty="0"/>
              <a:t>11</a:t>
            </a:r>
            <a:r>
              <a:rPr lang="zh-CN" altLang="en-US" sz="2400" dirty="0"/>
              <a:t>月</a:t>
            </a:r>
            <a:r>
              <a:rPr lang="en-US" altLang="zh-CN" sz="2400" dirty="0"/>
              <a:t>21</a:t>
            </a:r>
            <a:r>
              <a:rPr lang="zh-CN" altLang="en-US" sz="2400" dirty="0"/>
              <a:t>日中国科技馆一期工程破土动工，姚依林亲自为开工奠基典礼剪彩。科技馆东临亚运居住区，西濒奥运水系，南依奥运主体育场，北望森林公园，占地</a:t>
            </a:r>
            <a:r>
              <a:rPr lang="en-US" altLang="zh-CN" sz="2400" dirty="0"/>
              <a:t>4.8</a:t>
            </a:r>
            <a:r>
              <a:rPr lang="zh-CN" altLang="en-US" sz="2400" dirty="0"/>
              <a:t>万平方米，建筑规模</a:t>
            </a:r>
            <a:r>
              <a:rPr lang="en-US" altLang="zh-CN" sz="2400" dirty="0"/>
              <a:t>10.2</a:t>
            </a:r>
            <a:r>
              <a:rPr lang="zh-CN" altLang="en-US" sz="2400" dirty="0"/>
              <a:t>万平方米，是奥林匹克公园中心区体现“绿色奥运、科技奥运、人文奥运”三大理念的重要组成部分。科技馆为展览教育，通过科学性、知识性、趣味性相结合的展览内容和参与互动的形式，鼓励公众动手探索实践，是我国唯一的国家级综合性科技馆。</a:t>
            </a:r>
          </a:p>
        </p:txBody>
      </p:sp>
    </p:spTree>
    <p:extLst>
      <p:ext uri="{BB962C8B-B14F-4D97-AF65-F5344CB8AC3E}">
        <p14:creationId xmlns:p14="http://schemas.microsoft.com/office/powerpoint/2010/main" xmlns="" val="122114138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科技馆图片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3536440"/>
            <a:ext cx="4283968" cy="32129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268759"/>
            <a:ext cx="4608512" cy="22676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975963"/>
            <a:ext cx="4032448" cy="25604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7760" y="3650610"/>
            <a:ext cx="4860033" cy="32310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xmlns="" val="110775567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圆明园简介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1600" dirty="0"/>
              <a:t>圆明园是坐落在北京西北郊，与颐和园相邻，由圆明园、长春园和万春园组成，也叫圆明三园。圆明园是清朝著名的皇家园林之一，面积五千二百余亩，一百五十余景。建筑面积达</a:t>
            </a:r>
            <a:r>
              <a:rPr lang="en-US" altLang="zh-CN" sz="1600" dirty="0"/>
              <a:t>16</a:t>
            </a:r>
            <a:r>
              <a:rPr lang="zh-CN" altLang="en-US" sz="1600" dirty="0"/>
              <a:t>万平方米，有“万园之园”之称。清朝皇室每到盛夏时节会来这里理政，故圆明园也称“夏宫”。</a:t>
            </a:r>
          </a:p>
          <a:p>
            <a:r>
              <a:rPr lang="zh-CN" altLang="en-US" sz="1600" dirty="0"/>
              <a:t>圆明园始建于</a:t>
            </a:r>
            <a:r>
              <a:rPr lang="en-US" altLang="zh-CN" sz="1600" dirty="0"/>
              <a:t>1709</a:t>
            </a:r>
            <a:r>
              <a:rPr lang="zh-CN" altLang="en-US" sz="1600" dirty="0"/>
              <a:t>年（康熙</a:t>
            </a:r>
            <a:r>
              <a:rPr lang="en-US" altLang="zh-CN" sz="1600" dirty="0"/>
              <a:t>48</a:t>
            </a:r>
            <a:r>
              <a:rPr lang="zh-CN" altLang="en-US" sz="1600" dirty="0"/>
              <a:t>年），是康熙赐给尚未即位的雍正的园林，用于打发空闲。</a:t>
            </a:r>
            <a:r>
              <a:rPr lang="en-US" altLang="zh-CN" sz="1600" dirty="0"/>
              <a:t>1722</a:t>
            </a:r>
            <a:r>
              <a:rPr lang="zh-CN" altLang="en-US" sz="1600" dirty="0"/>
              <a:t>年雍正即位后，拓展原赐园，并在园南增建了正大光明殿和勤政殿以及内阁、六部、军机处储值房，御以“避喧听政”。乾隆年间，圆明园进行了局部增建、改建，在东面新建了长春园，在东南邻并入了万春园，圆明三园的格局基本形成。嘉庆年间，绮春园进行了修缮和拓建，成为主要园居场所之一。道光年间，国力日衰，财力不足，道光皇帝宁愿撤万寿、香山、玉泉“三山”的陈设，罢热河避暑与木兰围猎，但仍对圆明三园有所改建。</a:t>
            </a:r>
          </a:p>
          <a:p>
            <a:r>
              <a:rPr lang="zh-CN" altLang="en-US" sz="1600" dirty="0"/>
              <a:t>圆明园于</a:t>
            </a:r>
            <a:r>
              <a:rPr lang="en-US" altLang="zh-CN" sz="1600" dirty="0"/>
              <a:t>1860</a:t>
            </a:r>
            <a:r>
              <a:rPr lang="zh-CN" altLang="en-US" sz="1600" dirty="0"/>
              <a:t>年遭英法联军焚毁，文物被掠夺的数量粗略统计约有</a:t>
            </a:r>
            <a:r>
              <a:rPr lang="en-US" altLang="zh-CN" sz="1600" dirty="0"/>
              <a:t>150</a:t>
            </a:r>
            <a:r>
              <a:rPr lang="zh-CN" altLang="en-US" sz="1600" dirty="0"/>
              <a:t>万件，上至先秦时代的青铜礼器，下至唐、宋、元、明、清历代的名人书画和各种奇珍异宝。</a:t>
            </a:r>
            <a:r>
              <a:rPr lang="en-US" altLang="zh-CN" sz="1600" dirty="0"/>
              <a:t>1900</a:t>
            </a:r>
            <a:r>
              <a:rPr lang="zh-CN" altLang="en-US" sz="1600" dirty="0"/>
              <a:t>年八国联军侵占北京，西郊皇家园林再遭劫难。在抗战时期，又遭到不同程度破坏。最后在“文化大革命”时期，圆明园也受到某些破坏。</a:t>
            </a:r>
          </a:p>
          <a:p>
            <a:r>
              <a:rPr lang="zh-CN" altLang="en-US" sz="1600" dirty="0"/>
              <a:t>遭焚毁后的圆明园遗址在新中国成立后开始被保护起来，</a:t>
            </a:r>
            <a:r>
              <a:rPr lang="en-US" altLang="zh-CN" sz="1600" dirty="0"/>
              <a:t>1956</a:t>
            </a:r>
            <a:r>
              <a:rPr lang="zh-CN" altLang="en-US" sz="1600" dirty="0"/>
              <a:t>年北京市园林局开始采取植树保护措施，</a:t>
            </a:r>
            <a:r>
              <a:rPr lang="en-US" altLang="zh-CN" sz="1600" dirty="0"/>
              <a:t>1976</a:t>
            </a:r>
            <a:r>
              <a:rPr lang="zh-CN" altLang="en-US" sz="1600" dirty="0"/>
              <a:t>年圆明园遗址随成立专营机构。</a:t>
            </a:r>
            <a:r>
              <a:rPr lang="en-US" altLang="zh-CN" sz="1600" dirty="0"/>
              <a:t>1988</a:t>
            </a:r>
            <a:r>
              <a:rPr lang="zh-CN" altLang="en-US" sz="1600" dirty="0"/>
              <a:t>年</a:t>
            </a:r>
            <a:r>
              <a:rPr lang="en-US" altLang="zh-CN" sz="1600" dirty="0"/>
              <a:t>6</a:t>
            </a:r>
            <a:r>
              <a:rPr lang="zh-CN" altLang="en-US" sz="1600" dirty="0"/>
              <a:t>月</a:t>
            </a:r>
            <a:r>
              <a:rPr lang="en-US" altLang="zh-CN" sz="1600" dirty="0"/>
              <a:t>29</a:t>
            </a:r>
            <a:r>
              <a:rPr lang="zh-CN" altLang="en-US" sz="1600" dirty="0"/>
              <a:t>日，圆明园遗址向社会开放。</a:t>
            </a:r>
          </a:p>
          <a:p>
            <a:endParaRPr lang="zh-CN" altLang="en-US" sz="1600" dirty="0"/>
          </a:p>
          <a:p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54688022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3" y="-315416"/>
            <a:ext cx="7772400" cy="1143000"/>
          </a:xfrm>
        </p:spPr>
        <p:txBody>
          <a:bodyPr/>
          <a:lstStyle/>
          <a:p>
            <a:r>
              <a:rPr lang="zh-CN" altLang="en-US" dirty="0" smtClean="0"/>
              <a:t>圆明园图片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238235"/>
            <a:ext cx="3456384" cy="35717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88" y="3068960"/>
            <a:ext cx="4427983" cy="36647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3810000"/>
            <a:ext cx="4716016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66" y="1070739"/>
            <a:ext cx="5207884" cy="221424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xmlns="" val="3549884380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68580" indent="0">
              <a:buNone/>
            </a:pPr>
            <a:r>
              <a:rPr lang="zh-CN" altLang="en-U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zh-CN" altLang="en-US" sz="96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谢谢观看</a:t>
            </a:r>
            <a:endParaRPr lang="zh-CN" altLang="en-US" sz="96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03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都市流行">
  <a:themeElements>
    <a:clrScheme name="都市流行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都市流行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都市流行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TM01859862[[fn=都市流行]]</Template>
  <TotalTime>85</TotalTime>
  <Words>1164</Words>
  <Application>Microsoft Office PowerPoint</Application>
  <PresentationFormat>全屏显示(4:3)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都市流行</vt:lpstr>
      <vt:lpstr>北京之旅</vt:lpstr>
      <vt:lpstr>颐和园简介 </vt:lpstr>
      <vt:lpstr>颐和园图片</vt:lpstr>
      <vt:lpstr>科技馆简介</vt:lpstr>
      <vt:lpstr>科技馆图片</vt:lpstr>
      <vt:lpstr>圆明园简介</vt:lpstr>
      <vt:lpstr>圆明园图片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北京之旅</dc:title>
  <dc:creator>CETC54</dc:creator>
  <cp:lastModifiedBy>Administrator</cp:lastModifiedBy>
  <cp:revision>14</cp:revision>
  <dcterms:created xsi:type="dcterms:W3CDTF">2017-04-29T02:59:25Z</dcterms:created>
  <dcterms:modified xsi:type="dcterms:W3CDTF">2017-05-02T01:35:50Z</dcterms:modified>
</cp:coreProperties>
</file>