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.jywlxx.cn\&#20844;&#29992;&#20020;&#26102;&#25991;&#20214;(&#25171;&#21360;)\&#29677;&#32423;\3.2\&#19977;&#24180;&#32423;&#28216;&#23398;\jjj.docx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03848" y="2420888"/>
            <a:ext cx="265649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游学</a:t>
            </a:r>
            <a:endParaRPr lang="en-US" altLang="zh-CN" sz="9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zh-CN" alt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60090" y="2450505"/>
            <a:ext cx="142058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学</a:t>
            </a:r>
            <a:endParaRPr lang="zh-CN" alt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71480"/>
            <a:ext cx="858857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目录：</a:t>
            </a:r>
            <a:endParaRPr lang="en-US" altLang="zh-CN" sz="5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第一天</a:t>
            </a:r>
            <a:r>
              <a:rPr lang="en-US" altLang="zh-CN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——</a:t>
            </a:r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中国科技馆</a:t>
            </a:r>
            <a:endParaRPr lang="en-US" altLang="zh-CN" sz="5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第二天上午</a:t>
            </a:r>
            <a:r>
              <a:rPr lang="en-US" altLang="zh-CN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——</a:t>
            </a:r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司马台长城</a:t>
            </a:r>
            <a:endParaRPr lang="en-US" altLang="zh-CN" sz="5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第二天下午</a:t>
            </a:r>
            <a:r>
              <a:rPr lang="en-US" altLang="zh-CN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——</a:t>
            </a:r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古北水镇</a:t>
            </a:r>
            <a:endParaRPr lang="en-US" altLang="zh-CN" sz="5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第三天</a:t>
            </a:r>
            <a:r>
              <a:rPr lang="en-US" altLang="zh-CN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——</a:t>
            </a:r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酒庄</a:t>
            </a:r>
            <a:endParaRPr lang="zh-CN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动作按钮: 自定义 2">
            <a:hlinkClick r:id="rId2" action="ppaction://hlinksldjump" highlightClick="1"/>
          </p:cNvPr>
          <p:cNvSpPr/>
          <p:nvPr/>
        </p:nvSpPr>
        <p:spPr>
          <a:xfrm>
            <a:off x="8143900" y="1643050"/>
            <a:ext cx="714380" cy="5715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动作按钮: 自定义 3">
            <a:hlinkClick r:id="rId3" action="ppaction://hlinksldjump" highlightClick="1"/>
          </p:cNvPr>
          <p:cNvSpPr/>
          <p:nvPr/>
        </p:nvSpPr>
        <p:spPr>
          <a:xfrm>
            <a:off x="8572528" y="2428868"/>
            <a:ext cx="571472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动作按钮: 自定义 4">
            <a:hlinkClick r:id="rId4" action="ppaction://hlinksldjump" highlightClick="1"/>
          </p:cNvPr>
          <p:cNvSpPr/>
          <p:nvPr/>
        </p:nvSpPr>
        <p:spPr>
          <a:xfrm>
            <a:off x="8358214" y="3214686"/>
            <a:ext cx="785786" cy="5715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动作按钮: 自定义 5">
            <a:hlinkClick r:id="rId5" action="ppaction://hlinksldjump" highlightClick="1"/>
          </p:cNvPr>
          <p:cNvSpPr/>
          <p:nvPr/>
        </p:nvSpPr>
        <p:spPr>
          <a:xfrm>
            <a:off x="8215338" y="4143380"/>
            <a:ext cx="928662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0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第一天，科技馆</a:t>
            </a:r>
            <a:endParaRPr lang="zh-CN" alt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124744"/>
            <a:ext cx="34563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2017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21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日，我们开始了有趣的游学。早上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点，我们登上旅游大巴从学校出发，旅途中，大家在车上一直分享零食，聊天，非常有趣，沿途的风景也很美，没有一个同学睡着。我们一直走了四个多小时，下午的时候，我们才到了游学的第一站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中国科技馆。墙壁上的标志是一个组合多边形，它的涂色让人看起来有视错觉，分不清它到底是一层还是两层。我们下了车就进了科技馆。翻开游学手册，找到科技馆的游学任务，我们开始分头行动。 用了不到半个小时，我们就完成了科技馆内的所有任务，之后我们就开始参观其他展区。一直到科技馆闭馆，我们才依依不舍地坐上车，赶往住宿的地点。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图片 5" descr="u=431135517,1208297372&amp;fm=23&amp;gp=0.jpg">
            <a:hlinkClick r:id="" action="ppaction://noaction" highlightClick="1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24528" y="836712"/>
            <a:ext cx="3672408" cy="2448272"/>
          </a:xfrm>
          <a:prstGeom prst="verticalScroll">
            <a:avLst>
              <a:gd name="adj" fmla="val 12651"/>
            </a:avLst>
          </a:prstGeom>
        </p:spPr>
      </p:pic>
      <p:pic>
        <p:nvPicPr>
          <p:cNvPr id="9" name="图片 8" descr="游学mmexport14931784606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56576" y="4077072"/>
            <a:ext cx="2727173" cy="1813570"/>
          </a:xfrm>
          <a:prstGeom prst="rect">
            <a:avLst/>
          </a:prstGeom>
          <a:scene3d>
            <a:camera prst="orthographicFront">
              <a:rot lat="1200000" lon="1200000" rev="0"/>
            </a:camera>
            <a:lightRig rig="threePt" dir="t"/>
          </a:scene3d>
        </p:spPr>
      </p:pic>
      <p:sp>
        <p:nvSpPr>
          <p:cNvPr id="7" name="动作按钮: 第一张 6">
            <a:hlinkClick r:id="" action="ppaction://hlinkshowjump?jump=firstslide" highlightClick="1"/>
          </p:cNvPr>
          <p:cNvSpPr/>
          <p:nvPr/>
        </p:nvSpPr>
        <p:spPr>
          <a:xfrm>
            <a:off x="8501090" y="6357958"/>
            <a:ext cx="642910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动作按钮: 上一张 7">
            <a:hlinkClick r:id="" action="ppaction://hlinkshowjump?jump=firstslide" highlightClick="1"/>
          </p:cNvPr>
          <p:cNvSpPr/>
          <p:nvPr/>
        </p:nvSpPr>
        <p:spPr>
          <a:xfrm>
            <a:off x="7929586" y="6357958"/>
            <a:ext cx="42862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43 0.01922 C -0.04375 0.13658 -0.11493 0.25417 -0.20747 0.25926 C -0.3 0.26435 -0.46823 0.08982 -0.52743 0.05023 C -0.58664 0.01065 -0.57466 0.01598 -0.5625 0.02153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1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232 C 0.02343 0.03935 0.04757 0.07639 -0.00556 -0.0088 C -0.05868 -0.09398 -0.22275 -0.51018 -0.31893 -0.5088 C -0.41511 -0.50741 -0.53837 -0.08611 -0.5823 0.00023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-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2" y="332656"/>
            <a:ext cx="7837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第二天上午，司马台长城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45365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    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第二天，我一早就醒了。吃完早餐后，我们就坐上大巴赶往今天的游学地点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司马台长城和古北水镇。一个多小时候后，我们到达了司马台长城。司马台长城以它的山高路陡、极高极险而著名，并且它是唯一未经过修整、保留明代原貌的长城。我们下了车就开始了艰难的爬行。一路上，骄阳似火，一副老花镜就能将木头点燃。到了二号烽火台，我们翻开游学手册，按照司马台长城的任务要求，去完成任务。所有任务图片都采集在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1-5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号烽火台，不过到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号烽火台的过道封闭了，所以我们只好到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号烽火台。在那里，我们拍完了所有照片，因为人流量大，老师给我们减少了任务。完成任务后，我们在美食街饱餐了一顿铜锅火锅，真是太美味了！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5" name="图片 4" descr="u=3532479629,2030488258&amp;fm=23&amp;gp=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6536" y="1412776"/>
            <a:ext cx="2592288" cy="172819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动作按钮: 上一张 5">
            <a:hlinkClick r:id="" action="ppaction://hlinkshowjump?jump=previousslide" highlightClick="1"/>
          </p:cNvPr>
          <p:cNvSpPr/>
          <p:nvPr/>
        </p:nvSpPr>
        <p:spPr>
          <a:xfrm>
            <a:off x="7956376" y="5589240"/>
            <a:ext cx="1008112" cy="100811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动作按钮: 第一张 6">
            <a:hlinkClick r:id="" action="ppaction://hlinkshowjump?jump=firstslide" highlightClick="1"/>
          </p:cNvPr>
          <p:cNvSpPr/>
          <p:nvPr/>
        </p:nvSpPr>
        <p:spPr>
          <a:xfrm>
            <a:off x="6876256" y="5661248"/>
            <a:ext cx="864096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游学IMG_20170422_1201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84568" y="4509120"/>
            <a:ext cx="2699792" cy="15160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0.00278 C -0.0717 -0.28078 -0.1691 -0.56458 -0.25573 -0.57893 C -0.34236 -0.59328 -0.45434 -0.16597 -0.4941 -0.0835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9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73472E-18 C -0.12292 0.17269 -0.24566 0.34561 -0.225 0.38218 C -0.20434 0.41875 0.15417 0.29399 0.12344 0.21991 C 0.09271 0.14584 -0.15868 0.04167 -0.4099 -0.06226 " pathEditMode="relative" ptsTypes="aa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1418" y="476672"/>
            <a:ext cx="71416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第二天下午，古北水镇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40324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吃完饭后，我们按照游学手册上古北水镇的任务要求分头行动。我、赵智涛、钟越是一组，自称“智体组合”。我们的午餐地点离一个任务地点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镇远镖局比较近，所以我们先去了镇远镖局。从镇远镖局出来后，我们去了八旗会馆。然后，我们去了月老 祠。月老祠里面有一个喊泉，让大家对着泉水喊“我爱你”。不过我们不管那个，直接乱喊一通。我们发现，声音越大，水柱越高。后来我们去了永顺染坊。永顺染坊在水镇的另一边，染坊里面，有许多条花布，很好看。我惊叹，古人居然能做出这么好的布！出了永顺染坊后，我们去了最后一个任务地点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司马小烧酒坊。我们吃晚饭的地点就在它旁边。晚饭后我们上了车，去往住宿的地点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动作按钮: 第一张 3">
            <a:hlinkClick r:id="" action="ppaction://hlinkshowjump?jump=firstslide" highlightClick="1"/>
          </p:cNvPr>
          <p:cNvSpPr/>
          <p:nvPr/>
        </p:nvSpPr>
        <p:spPr>
          <a:xfrm>
            <a:off x="8532440" y="6425952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动作按钮: 上一张 4">
            <a:hlinkClick r:id="" action="ppaction://hlinkshowjump?jump=previousslide" highlightClick="1"/>
          </p:cNvPr>
          <p:cNvSpPr/>
          <p:nvPr/>
        </p:nvSpPr>
        <p:spPr>
          <a:xfrm>
            <a:off x="8316416" y="5517232"/>
            <a:ext cx="827584" cy="7920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动作按钮: 信息 5">
            <a:hlinkClick r:id="rId3" action="ppaction://hlinkfile" highlightClick="1"/>
          </p:cNvPr>
          <p:cNvSpPr/>
          <p:nvPr/>
        </p:nvSpPr>
        <p:spPr>
          <a:xfrm>
            <a:off x="8388424" y="4581128"/>
            <a:ext cx="755576" cy="79208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游学IMG_20170422_1046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268760"/>
            <a:ext cx="1800200" cy="320583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8" name="图片 7" descr="游学IMG_20170422_1100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39" y="4653136"/>
            <a:ext cx="3205837" cy="1800200"/>
          </a:xfrm>
          <a:prstGeom prst="flowChartMagneticDisk">
            <a:avLst/>
          </a:prstGeom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50817" y="404664"/>
            <a:ext cx="43588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第三天，酒庄</a:t>
            </a:r>
            <a:endParaRPr lang="en-US" altLang="zh-CN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altLang="zh-CN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动作按钮: 第一张 2">
            <a:hlinkClick r:id="" action="ppaction://hlinkshowjump?jump=firstslide" highlightClick="1"/>
          </p:cNvPr>
          <p:cNvSpPr/>
          <p:nvPr/>
        </p:nvSpPr>
        <p:spPr>
          <a:xfrm>
            <a:off x="8604448" y="6165304"/>
            <a:ext cx="539552" cy="6926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动作按钮: 上一张 3">
            <a:hlinkClick r:id="" action="ppaction://hlinkshowjump?jump=lastslideviewed" highlightClick="1"/>
          </p:cNvPr>
          <p:cNvSpPr/>
          <p:nvPr/>
        </p:nvSpPr>
        <p:spPr>
          <a:xfrm>
            <a:off x="8460432" y="5301208"/>
            <a:ext cx="683568" cy="8640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1844824"/>
            <a:ext cx="3744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第三天，我们去了酒庄。酒庄离我们住的地方只有十分钟车程。我们先去主楼城堡，参观了地下酒窖。地下酒窖里有许多桶酒，而且还有私人藏酒处。我们在那了解了酒的制作过程。出了地下酒窖后，我们玩了五人六足和丢沙包这两个亲子游戏。游戏非常有意思，我们都玩得很开心。做完游戏后，我们每人都在酒庄灌了一瓶白兰地。你看，我还和奥巴马碰杯了呢！午饭后，我们坐上车，返回石家庄，结束了我们欢乐的游学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  <p:pic>
        <p:nvPicPr>
          <p:cNvPr id="6" name="图片 5" descr="游学IMG_20170423_122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429000"/>
            <a:ext cx="4231703" cy="2376264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/>
        </p:spPr>
      </p:pic>
      <p:pic>
        <p:nvPicPr>
          <p:cNvPr id="7" name="图片 6" descr="u=733713432,3056730323&amp;fm=23&amp;gp=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340768"/>
            <a:ext cx="2664296" cy="199822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  -0.071 0.01333  C -0.051 0.01867  -0.032 0.02133  -0.017 0.02  C -0.004 0.02  0.01 0.01733  0.025 0.01333  C 0.069 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 0  Z" pathEditMode="relative" ptsTypes="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378</TotalTime>
  <Words>737</Words>
  <Application>Microsoft Office PowerPoint</Application>
  <PresentationFormat>全屏显示(4:3)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聚合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lenovo</cp:lastModifiedBy>
  <cp:revision>62</cp:revision>
  <dcterms:modified xsi:type="dcterms:W3CDTF">2017-04-28T03:32:03Z</dcterms:modified>
</cp:coreProperties>
</file>