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02D7-CFE0-4655-BCC8-1C38888B354D}" type="datetimeFigureOut">
              <a:rPr lang="zh-CN" altLang="en-US" smtClean="0"/>
              <a:t>2017/4/23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93AC-A8D2-4010-95C2-1967904F4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71670" y="2285992"/>
            <a:ext cx="51283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北京之旅</a:t>
            </a:r>
            <a:endParaRPr lang="en-US" altLang="zh-CN" sz="9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zh-CN" alt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图片</a:t>
            </a:r>
            <a:endParaRPr lang="zh-CN" alt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光影魔术手拼图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光影魔术手拼图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光影魔术手拼图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光影魔术手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18"/>
            <a:ext cx="9144000" cy="687231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光影魔术手拼图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光影魔术手拼图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1604" y="3071810"/>
            <a:ext cx="51283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谢谢大家</a:t>
            </a:r>
            <a:endParaRPr lang="zh-CN" alt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全屏显示(4:3)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Microsoft</dc:creator>
  <cp:lastModifiedBy>Microsoft</cp:lastModifiedBy>
  <cp:revision>1</cp:revision>
  <dcterms:created xsi:type="dcterms:W3CDTF">2017-04-23T12:18:01Z</dcterms:created>
  <dcterms:modified xsi:type="dcterms:W3CDTF">2017-04-23T12:18:40Z</dcterms:modified>
</cp:coreProperties>
</file>