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02D7-CFE0-4655-BCC8-1C38888B354D}" type="datetimeFigureOut">
              <a:rPr lang="zh-CN" altLang="en-US" smtClean="0"/>
              <a:pPr/>
              <a:t>2017/5/1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93AC-A8D2-4010-95C2-1967904F48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71670" y="2285992"/>
            <a:ext cx="5128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北京之</a:t>
            </a:r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旅</a:t>
            </a:r>
            <a:endParaRPr lang="en-US" altLang="zh-CN" sz="9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光影魔术手拼图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5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6215083"/>
            <a:ext cx="8643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第一天，我们去了科技馆。在那里，我们看到了许多高科技的东西。有血管墙、有太空千里眼等等。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光影魔术手拼图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150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614364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第二天，我们去了颐和园和圆明园。看到了许多美丽的风景。晚上，我们坐火车回家，结束了这段旅程。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光影魔术手拼图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光影魔术手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18"/>
            <a:ext cx="9144000" cy="687231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光影魔术手拼图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光影魔术手拼图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1604" y="3071810"/>
            <a:ext cx="51283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谢谢大家</a:t>
            </a:r>
            <a:endParaRPr lang="zh-CN" altLang="en-U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61</Words>
  <Application>Microsoft Office PowerPoint</Application>
  <PresentationFormat>全屏显示(4:3)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Microsoft</dc:creator>
  <cp:lastModifiedBy>Microsoft</cp:lastModifiedBy>
  <cp:revision>2</cp:revision>
  <dcterms:created xsi:type="dcterms:W3CDTF">2017-04-23T12:18:01Z</dcterms:created>
  <dcterms:modified xsi:type="dcterms:W3CDTF">2017-05-01T00:24:47Z</dcterms:modified>
</cp:coreProperties>
</file>