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2F5FF-1C7A-4643-8621-A74F3A7E5279}" type="datetimeFigureOut">
              <a:rPr lang="zh-CN" altLang="en-US" smtClean="0"/>
              <a:pPr/>
              <a:t>2013/11/8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4863D-CF64-40A3-B554-DCBB94E63B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电脑</a:t>
            </a:r>
            <a:r>
              <a:rPr lang="zh-CN" altLang="en-US" dirty="0" smtClean="0"/>
              <a:t>作曲（二）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                      </a:t>
            </a:r>
            <a:r>
              <a:rPr lang="zh-CN" altLang="en-US" dirty="0" smtClean="0">
                <a:solidFill>
                  <a:schemeClr val="tx1"/>
                </a:solidFill>
              </a:rPr>
              <a:t>为歌曲进行谱曲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学习任务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运用上节课学习到的音符录入的方法为以下古诗进行谱曲创作。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《</a:t>
            </a:r>
            <a:r>
              <a:rPr lang="zh-CN" altLang="en-US" dirty="0" smtClean="0"/>
              <a:t>春晓</a:t>
            </a:r>
            <a:r>
              <a:rPr lang="en-US" altLang="zh-CN" dirty="0" smtClean="0"/>
              <a:t>》           </a:t>
            </a:r>
            <a:r>
              <a:rPr lang="zh-CN" altLang="en-US" sz="2500" dirty="0" smtClean="0"/>
              <a:t>（唐）孟浩然</a:t>
            </a:r>
            <a:endParaRPr lang="en-US" altLang="zh-CN" sz="2500" dirty="0" smtClean="0"/>
          </a:p>
          <a:p>
            <a:pPr>
              <a:buNone/>
            </a:pPr>
            <a:r>
              <a:rPr lang="en-US" altLang="zh-CN" dirty="0" smtClean="0"/>
              <a:t>                           </a:t>
            </a:r>
            <a:r>
              <a:rPr lang="zh-CN" altLang="en-US" dirty="0" smtClean="0"/>
              <a:t>春眠不觉晓，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</a:t>
            </a:r>
            <a:r>
              <a:rPr lang="zh-CN" altLang="en-US" dirty="0" smtClean="0"/>
              <a:t>处处闻啼鸟，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</a:t>
            </a:r>
            <a:r>
              <a:rPr lang="zh-CN" altLang="en-US" dirty="0" smtClean="0"/>
              <a:t>夜来风雨声，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</a:t>
            </a:r>
            <a:r>
              <a:rPr lang="zh-CN" altLang="en-US" dirty="0" smtClean="0"/>
              <a:t>花落知多少。</a:t>
            </a:r>
            <a:r>
              <a:rPr lang="en-US" altLang="zh-CN" dirty="0" smtClean="0"/>
              <a:t>             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操作步骤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 smtClean="0"/>
              <a:t>打开作曲大师。</a:t>
            </a:r>
            <a:endParaRPr lang="en-US" altLang="zh-CN" dirty="0" smtClean="0"/>
          </a:p>
          <a:p>
            <a:r>
              <a:rPr lang="zh-CN" altLang="en-US" dirty="0"/>
              <a:t>在</a:t>
            </a:r>
            <a:r>
              <a:rPr lang="zh-CN" altLang="en-US" dirty="0" smtClean="0"/>
              <a:t>心里熟读几遍歌词，为歌曲创作进行构思。</a:t>
            </a:r>
            <a:endParaRPr lang="en-US" altLang="zh-CN" dirty="0" smtClean="0"/>
          </a:p>
          <a:p>
            <a:r>
              <a:rPr lang="zh-CN" altLang="en-US" dirty="0" smtClean="0"/>
              <a:t>开始录入。（建议先尝试用                      三种音符来创作）</a:t>
            </a:r>
            <a:endParaRPr lang="en-US" altLang="zh-CN" dirty="0" smtClean="0"/>
          </a:p>
          <a:p>
            <a:r>
              <a:rPr lang="zh-CN" altLang="en-US" dirty="0" smtClean="0"/>
              <a:t>注意：在创作的过程中要及时反复的听自己的乐句是不是符合你的要求，同学间也可以相互听一下，提提建议哦。</a:t>
            </a:r>
            <a:endParaRPr lang="en-US" altLang="zh-CN" dirty="0" smtClean="0"/>
          </a:p>
          <a:p>
            <a:r>
              <a:rPr lang="zh-CN" altLang="en-US" dirty="0" smtClean="0"/>
              <a:t>及时保存自己的作品，并用自己的名字来命名。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6000760" y="3571876"/>
            <a:ext cx="285752" cy="214314"/>
          </a:xfrm>
          <a:prstGeom prst="ellipse">
            <a:avLst/>
          </a:prstGeom>
          <a:ln cmpd="sng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>
            <a:endCxn id="4" idx="6"/>
          </p:cNvCxnSpPr>
          <p:nvPr/>
        </p:nvCxnSpPr>
        <p:spPr>
          <a:xfrm rot="5400000">
            <a:off x="5982901" y="3375421"/>
            <a:ext cx="607223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6572264" y="3571876"/>
            <a:ext cx="285752" cy="2143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>
            <a:endCxn id="8" idx="6"/>
          </p:cNvCxnSpPr>
          <p:nvPr/>
        </p:nvCxnSpPr>
        <p:spPr>
          <a:xfrm rot="5400000">
            <a:off x="6554406" y="3375422"/>
            <a:ext cx="607221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7143768" y="3500438"/>
            <a:ext cx="285752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展示作品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把你创作好的作品放到</a:t>
            </a:r>
            <a:r>
              <a:rPr lang="en-US" altLang="zh-CN" dirty="0" smtClean="0"/>
              <a:t>161</a:t>
            </a:r>
            <a:r>
              <a:rPr lang="zh-CN" altLang="en-US" dirty="0" smtClean="0"/>
              <a:t>电脑</a:t>
            </a:r>
            <a:r>
              <a:rPr lang="en-US" altLang="zh-CN" dirty="0" smtClean="0"/>
              <a:t>/</a:t>
            </a:r>
            <a:r>
              <a:rPr lang="zh-CN" altLang="en-US" dirty="0" smtClean="0"/>
              <a:t>临时打印每周清除</a:t>
            </a:r>
            <a:r>
              <a:rPr lang="en-US" altLang="zh-CN" dirty="0" smtClean="0"/>
              <a:t>/</a:t>
            </a:r>
            <a:r>
              <a:rPr lang="zh-CN" altLang="en-US" dirty="0" smtClean="0"/>
              <a:t>刘晋辉</a:t>
            </a:r>
            <a:r>
              <a:rPr lang="en-US" altLang="zh-CN" dirty="0" smtClean="0"/>
              <a:t>/</a:t>
            </a:r>
            <a:r>
              <a:rPr lang="zh-CN" altLang="en-US" dirty="0" smtClean="0"/>
              <a:t>学生作品文件夹。（写上自己的名字）</a:t>
            </a:r>
            <a:endParaRPr lang="en-US" altLang="zh-CN" dirty="0" smtClean="0"/>
          </a:p>
          <a:p>
            <a:r>
              <a:rPr lang="zh-CN" altLang="en-US" dirty="0" smtClean="0"/>
              <a:t>尝试着为大家演唱你的作品。</a:t>
            </a:r>
            <a:endParaRPr lang="en-US" altLang="zh-CN" dirty="0" smtClean="0"/>
          </a:p>
          <a:p>
            <a:r>
              <a:rPr lang="zh-CN" altLang="en-US" dirty="0" smtClean="0"/>
              <a:t>你对别人的作品有什么好的建议吗</a:t>
            </a:r>
            <a:r>
              <a:rPr lang="zh-CN" altLang="en-US" dirty="0" smtClean="0"/>
              <a:t>？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拓展提升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根据教师和同学的建议修改自己的作品。</a:t>
            </a:r>
            <a:endParaRPr lang="en-US" altLang="zh-CN" dirty="0" smtClean="0"/>
          </a:p>
          <a:p>
            <a:r>
              <a:rPr lang="zh-CN" altLang="en-US" dirty="0" smtClean="0"/>
              <a:t>你</a:t>
            </a:r>
            <a:r>
              <a:rPr lang="zh-CN" altLang="en-US" dirty="0" smtClean="0"/>
              <a:t>还能创作出更好的作品吗？尝试着为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江雪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创作曲谱。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227</Words>
  <Application>Microsoft Office PowerPoint</Application>
  <PresentationFormat>全屏显示(4:3)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电脑作曲（二）</vt:lpstr>
      <vt:lpstr>学习任务</vt:lpstr>
      <vt:lpstr>操作步骤</vt:lpstr>
      <vt:lpstr>展示作品</vt:lpstr>
      <vt:lpstr>拓展提升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电脑作曲（二）</dc:title>
  <dc:creator>Microsoft</dc:creator>
  <cp:lastModifiedBy>Microsoft</cp:lastModifiedBy>
  <cp:revision>9</cp:revision>
  <dcterms:created xsi:type="dcterms:W3CDTF">2013-11-08T06:33:24Z</dcterms:created>
  <dcterms:modified xsi:type="dcterms:W3CDTF">2013-11-08T07:41:22Z</dcterms:modified>
</cp:coreProperties>
</file>