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95" autoAdjust="0"/>
    <p:restoredTop sz="94676" autoAdjust="0"/>
  </p:normalViewPr>
  <p:slideViewPr>
    <p:cSldViewPr>
      <p:cViewPr varScale="1">
        <p:scale>
          <a:sx n="108" d="100"/>
          <a:sy n="108" d="100"/>
        </p:scale>
        <p:origin x="-17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dministrator\Desktop\PPT背景\e8df74d2874874f6cdbccbc512af5000.jpg"/>
          <p:cNvPicPr>
            <a:picLocks noChangeAspect="1" noChangeArrowheads="1"/>
          </p:cNvPicPr>
          <p:nvPr/>
        </p:nvPicPr>
        <p:blipFill>
          <a:blip r:embed="rId2"/>
          <a:srcRect t="56111" r="104"/>
          <a:stretch>
            <a:fillRect/>
          </a:stretch>
        </p:blipFill>
        <p:spPr bwMode="auto">
          <a:xfrm>
            <a:off x="-32" y="3848128"/>
            <a:ext cx="9134508" cy="3009896"/>
          </a:xfrm>
          <a:prstGeom prst="rect">
            <a:avLst/>
          </a:prstGeom>
          <a:noFill/>
        </p:spPr>
      </p:pic>
      <p:pic>
        <p:nvPicPr>
          <p:cNvPr id="1026" name="Picture 2" descr="C:\Users\Administrator\Desktop\PPT背景\e8df74d2874874f6cdbccbc512af5000.jpg"/>
          <p:cNvPicPr>
            <a:picLocks noChangeAspect="1" noChangeArrowheads="1"/>
          </p:cNvPicPr>
          <p:nvPr/>
        </p:nvPicPr>
        <p:blipFill>
          <a:blip r:embed="rId2"/>
          <a:srcRect b="60416"/>
          <a:stretch>
            <a:fillRect/>
          </a:stretch>
        </p:blipFill>
        <p:spPr bwMode="auto">
          <a:xfrm>
            <a:off x="0" y="-142900"/>
            <a:ext cx="9144000" cy="2714644"/>
          </a:xfrm>
          <a:prstGeom prst="rect">
            <a:avLst/>
          </a:prstGeom>
          <a:noFill/>
        </p:spPr>
      </p:pic>
      <p:sp>
        <p:nvSpPr>
          <p:cNvPr id="4" name="矩形 3"/>
          <p:cNvSpPr/>
          <p:nvPr/>
        </p:nvSpPr>
        <p:spPr>
          <a:xfrm>
            <a:off x="1571604" y="2571744"/>
            <a:ext cx="5750293" cy="92333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为元旦演出做道具</a:t>
            </a:r>
            <a:endParaRPr lang="zh-CN" alt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萍乡圈~1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20814"/>
          <a:stretch>
            <a:fillRect/>
          </a:stretch>
        </p:blipFill>
        <p:spPr>
          <a:xfrm>
            <a:off x="6072198" y="1142984"/>
            <a:ext cx="2857488" cy="307181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85720" y="1643050"/>
            <a:ext cx="5801588" cy="923330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5400" b="1" cap="none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我们都需要做什么</a:t>
            </a:r>
            <a:endParaRPr lang="zh-CN" altLang="en-US" sz="5400" b="1" cap="none" spc="5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785786" y="3286124"/>
            <a:ext cx="3918702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4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舞台背景</a:t>
            </a:r>
            <a:endParaRPr lang="en-US" altLang="zh-CN" sz="44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zh-CN" alt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演出道具</a:t>
            </a:r>
            <a:endParaRPr lang="en-US" altLang="zh-CN" sz="4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zh-CN" alt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课本剧服装</a:t>
            </a:r>
            <a:endParaRPr lang="en-US" altLang="zh-CN" sz="4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en-US" altLang="zh-CN" sz="4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</a:t>
            </a:r>
            <a:r>
              <a:rPr lang="zh-CN" altLang="en-US" sz="4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台秀服装</a:t>
            </a:r>
            <a:endParaRPr lang="zh-CN" altLang="en-US" sz="4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10040308146327d8abe309612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57150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57158" y="785794"/>
            <a:ext cx="430117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以道具</a:t>
            </a:r>
            <a:r>
              <a:rPr lang="zh-CN" alt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小刺猬为例</a:t>
            </a:r>
            <a:endParaRPr lang="zh-CN" altLang="en-U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 descr="http://www.jingyanshu.com/uploads/allimg/140401/2022541003-0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EF1FA"/>
              </a:clrFrom>
              <a:clrTo>
                <a:srgbClr val="EEF1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643182"/>
            <a:ext cx="4886325" cy="3181350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2857488" y="2000240"/>
            <a:ext cx="4833374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zh-CN" altLang="en-US" b="1" cap="none" spc="0" dirty="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想要制作小刺猬道具我们需要准备哪些东西？</a:t>
            </a:r>
            <a:endParaRPr lang="zh-CN" altLang="en-US" b="1" cap="none" spc="0" dirty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0040308146327d8abe309612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0"/>
            <a:ext cx="9144000" cy="5715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8596" y="1214422"/>
            <a:ext cx="865653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1</a:t>
            </a:r>
            <a:r>
              <a:rPr lang="zh-CN" altLang="en-US" sz="2800" dirty="0" smtClean="0"/>
              <a:t>、头脑风暴</a:t>
            </a:r>
            <a:r>
              <a:rPr lang="en-US" altLang="zh-CN" sz="2800" dirty="0" smtClean="0"/>
              <a:t>——</a:t>
            </a:r>
            <a:r>
              <a:rPr lang="zh-CN" altLang="en-US" sz="2800" dirty="0" smtClean="0"/>
              <a:t>做什么风格的小刺猬？</a:t>
            </a:r>
            <a:endParaRPr lang="en-US" altLang="zh-CN" sz="2800" dirty="0" smtClean="0"/>
          </a:p>
          <a:p>
            <a:r>
              <a:rPr lang="en-US" altLang="zh-CN" sz="2800" dirty="0" smtClean="0"/>
              <a:t>                               </a:t>
            </a:r>
            <a:r>
              <a:rPr lang="zh-CN" altLang="en-US" sz="2800" dirty="0" smtClean="0"/>
              <a:t>立体的还是平面的？</a:t>
            </a:r>
            <a:endParaRPr lang="en-US" altLang="zh-CN" sz="2800" dirty="0" smtClean="0"/>
          </a:p>
          <a:p>
            <a:r>
              <a:rPr lang="en-US" altLang="zh-CN" sz="2800" dirty="0" smtClean="0"/>
              <a:t>                               </a:t>
            </a:r>
            <a:r>
              <a:rPr lang="zh-CN" altLang="en-US" sz="2800" dirty="0" smtClean="0"/>
              <a:t>小刺猬放在舞台的什么位置？</a:t>
            </a:r>
            <a:endParaRPr lang="en-US" altLang="zh-CN" sz="2800" dirty="0" smtClean="0"/>
          </a:p>
          <a:p>
            <a:r>
              <a:rPr lang="en-US" altLang="zh-CN" sz="2800" dirty="0" smtClean="0"/>
              <a:t>2</a:t>
            </a:r>
            <a:r>
              <a:rPr lang="zh-CN" altLang="en-US" sz="2800" dirty="0" smtClean="0"/>
              <a:t>、我需要准备什么材料？ </a:t>
            </a:r>
            <a:endParaRPr lang="en-US" altLang="zh-CN" sz="2800" dirty="0" smtClean="0"/>
          </a:p>
          <a:p>
            <a:r>
              <a:rPr lang="en-US" altLang="zh-CN" sz="2800" dirty="0" smtClean="0"/>
              <a:t>      </a:t>
            </a:r>
            <a:r>
              <a:rPr lang="zh-CN" altLang="en-US" sz="2800" dirty="0" smtClean="0"/>
              <a:t>彩纸？剪刀？双面胶？</a:t>
            </a:r>
            <a:r>
              <a:rPr lang="en-US" altLang="zh-CN" sz="2800" dirty="0" smtClean="0"/>
              <a:t>···</a:t>
            </a:r>
          </a:p>
          <a:p>
            <a:r>
              <a:rPr lang="en-US" altLang="zh-CN" sz="2800" dirty="0" smtClean="0"/>
              <a:t>3</a:t>
            </a:r>
            <a:r>
              <a:rPr lang="zh-CN" altLang="en-US" sz="2800" dirty="0" smtClean="0"/>
              <a:t>、刺猬的特点是什么？很多尖尖的刺。</a:t>
            </a:r>
            <a:endParaRPr lang="en-US" altLang="zh-CN" sz="2800" dirty="0" smtClean="0"/>
          </a:p>
          <a:p>
            <a:r>
              <a:rPr lang="en-US" altLang="zh-CN" sz="2800" dirty="0" smtClean="0"/>
              <a:t>       </a:t>
            </a:r>
            <a:r>
              <a:rPr lang="zh-CN" altLang="en-US" sz="2800" dirty="0" smtClean="0"/>
              <a:t>这些刺怎么表现出来？可以见很多尖尖的三角形。</a:t>
            </a:r>
            <a:endParaRPr lang="en-US" altLang="zh-CN" sz="2800" dirty="0" smtClean="0"/>
          </a:p>
        </p:txBody>
      </p:sp>
      <p:pic>
        <p:nvPicPr>
          <p:cNvPr id="16386" name="Picture 2" descr="http://www.longyu.cn/file/20081106152556983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4143380"/>
            <a:ext cx="3000396" cy="2164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0040308146327d8abe309612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480"/>
            <a:ext cx="9144000" cy="5715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428596" y="142852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开始制作</a:t>
            </a:r>
            <a:endParaRPr lang="zh-CN" alt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5720" y="1357298"/>
            <a:ext cx="328166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确定造型</a:t>
            </a:r>
            <a:r>
              <a:rPr lang="en-US" altLang="zh-CN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——</a:t>
            </a:r>
            <a:r>
              <a:rPr lang="zh-CN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立体刺猬</a:t>
            </a:r>
            <a:endParaRPr lang="en-US" altLang="zh-CN" sz="2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zh-CN" altLang="en-US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285720" y="1857364"/>
            <a:ext cx="67217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确定材料</a:t>
            </a:r>
            <a:r>
              <a:rPr lang="en-US" altLang="zh-CN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——</a:t>
            </a:r>
            <a:r>
              <a:rPr lang="zh-CN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卡纸、彩纸、剪刀、双面胶</a:t>
            </a:r>
            <a:endParaRPr lang="zh-CN" alt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7410" name="Picture 2" descr="http://cdn.duitang.com/uploads/blog/201507/07/20150707201142_iEt4S.thumb.224_0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500438"/>
            <a:ext cx="2428892" cy="24288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128</Words>
  <PresentationFormat>全屏显示(4:3)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幻灯片 1</vt:lpstr>
      <vt:lpstr>幻灯片 2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</cp:lastModifiedBy>
  <cp:revision>13</cp:revision>
  <dcterms:created xsi:type="dcterms:W3CDTF">2015-11-05T02:16:29Z</dcterms:created>
  <dcterms:modified xsi:type="dcterms:W3CDTF">2015-11-05T06:30:49Z</dcterms:modified>
</cp:coreProperties>
</file>