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91" r:id="rId4"/>
    <p:sldId id="318" r:id="rId5"/>
    <p:sldId id="312" r:id="rId6"/>
    <p:sldId id="319" r:id="rId7"/>
    <p:sldId id="313" r:id="rId8"/>
    <p:sldId id="300" r:id="rId9"/>
    <p:sldId id="320" r:id="rId10"/>
    <p:sldId id="316" r:id="rId11"/>
    <p:sldId id="287" r:id="rId12"/>
    <p:sldId id="322" r:id="rId13"/>
    <p:sldId id="323" r:id="rId14"/>
    <p:sldId id="310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1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378" y="-390"/>
      </p:cViewPr>
      <p:guideLst>
        <p:guide orient="horz" pos="2146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10.wmf"/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8" y="4074174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jpeg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jpeg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3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3" Type="http://schemas.openxmlformats.org/officeDocument/2006/relationships/image" Target="../media/image14.wmf"/><Relationship Id="rId2" Type="http://schemas.openxmlformats.org/officeDocument/2006/relationships/oleObject" Target="../embeddings/oleObject15.bin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.bin"/><Relationship Id="rId8" Type="http://schemas.openxmlformats.org/officeDocument/2006/relationships/image" Target="../media/image9.wmf"/><Relationship Id="rId7" Type="http://schemas.openxmlformats.org/officeDocument/2006/relationships/oleObject" Target="../embeddings/oleObject3.bin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2" Type="http://schemas.openxmlformats.org/officeDocument/2006/relationships/image" Target="../media/image3.png"/><Relationship Id="rId15" Type="http://schemas.openxmlformats.org/officeDocument/2006/relationships/vmlDrawing" Target="../drawings/vmlDrawing1.vml"/><Relationship Id="rId14" Type="http://schemas.openxmlformats.org/officeDocument/2006/relationships/slideLayout" Target="../slideLayouts/slideLayout7.xml"/><Relationship Id="rId13" Type="http://schemas.openxmlformats.org/officeDocument/2006/relationships/image" Target="../media/image6.jpeg"/><Relationship Id="rId12" Type="http://schemas.openxmlformats.org/officeDocument/2006/relationships/oleObject" Target="../embeddings/oleObject6.bin"/><Relationship Id="rId11" Type="http://schemas.openxmlformats.org/officeDocument/2006/relationships/oleObject" Target="../embeddings/oleObject5.bin"/><Relationship Id="rId10" Type="http://schemas.openxmlformats.org/officeDocument/2006/relationships/image" Target="../media/image10.wmf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.bin"/><Relationship Id="rId8" Type="http://schemas.openxmlformats.org/officeDocument/2006/relationships/oleObject" Target="../embeddings/oleObject10.bin"/><Relationship Id="rId7" Type="http://schemas.openxmlformats.org/officeDocument/2006/relationships/image" Target="../media/image9.wmf"/><Relationship Id="rId6" Type="http://schemas.openxmlformats.org/officeDocument/2006/relationships/oleObject" Target="../embeddings/oleObject9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Relationship Id="rId3" Type="http://schemas.openxmlformats.org/officeDocument/2006/relationships/image" Target="../media/image10.wmf"/><Relationship Id="rId2" Type="http://schemas.openxmlformats.org/officeDocument/2006/relationships/oleObject" Target="../embeddings/oleObject7.bin"/><Relationship Id="rId14" Type="http://schemas.openxmlformats.org/officeDocument/2006/relationships/vmlDrawing" Target="../drawings/vmlDrawing2.vml"/><Relationship Id="rId13" Type="http://schemas.openxmlformats.org/officeDocument/2006/relationships/slideLayout" Target="../slideLayouts/slideLayout7.xml"/><Relationship Id="rId12" Type="http://schemas.openxmlformats.org/officeDocument/2006/relationships/oleObject" Target="../embeddings/oleObject14.bin"/><Relationship Id="rId11" Type="http://schemas.openxmlformats.org/officeDocument/2006/relationships/oleObject" Target="../embeddings/oleObject13.bin"/><Relationship Id="rId10" Type="http://schemas.openxmlformats.org/officeDocument/2006/relationships/oleObject" Target="../embeddings/oleObject12.bin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16"/>
          <p:cNvSpPr txBox="1">
            <a:spLocks noChangeArrowheads="1"/>
          </p:cNvSpPr>
          <p:nvPr/>
        </p:nvSpPr>
        <p:spPr bwMode="auto">
          <a:xfrm>
            <a:off x="2286001" y="2583589"/>
            <a:ext cx="8582024" cy="9233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5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第十九章  平面直角坐标系</a:t>
            </a:r>
            <a:endParaRPr lang="zh-CN" altLang="en-US" sz="5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33750" y="4037965"/>
            <a:ext cx="604837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19.2.1  </a:t>
            </a: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平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面直角坐标系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033905" cy="45085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课堂检测</a:t>
            </a:r>
            <a:endParaRPr lang="zh-CN" altLang="en-US" sz="2000" b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jb166.jpg" descr="id:2147521956;FounderCES"/>
          <p:cNvPicPr/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143875" y="1095375"/>
            <a:ext cx="3216855" cy="302362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395605" y="1719580"/>
            <a:ext cx="75457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2000" b="1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如图所示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茗茗从点</a:t>
            </a:r>
            <a:r>
              <a:rPr lang="en-US" altLang="zh-CN" sz="2000" b="1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O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出发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先向东走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米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再向北走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米到达点</a:t>
            </a:r>
            <a:r>
              <a:rPr lang="en-US" altLang="zh-CN" sz="2000" b="1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M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如果点</a:t>
            </a:r>
            <a:r>
              <a:rPr lang="en-US" altLang="zh-CN" sz="2000" b="1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M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的位置用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(15,10)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表示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那么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(-10,5)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表示的位置是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2000" b="1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　　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zh-CN" altLang="zh-CN" sz="2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A.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点</a:t>
            </a:r>
            <a:r>
              <a:rPr lang="en-US" altLang="zh-CN" sz="20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	                  B</a:t>
            </a:r>
            <a:r>
              <a:rPr lang="en-US" altLang="zh-CN" sz="20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点</a:t>
            </a:r>
            <a:r>
              <a:rPr lang="en-US" altLang="zh-CN" sz="20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endParaRPr lang="zh-CN" altLang="zh-CN" sz="2000" b="1" dirty="0" smtClean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C.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点</a:t>
            </a:r>
            <a:r>
              <a:rPr lang="en-US" altLang="zh-CN" sz="20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C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	                 </a:t>
            </a:r>
            <a:r>
              <a:rPr lang="en-US" altLang="zh-CN" sz="20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D</a:t>
            </a:r>
            <a:r>
              <a:rPr lang="en-US" altLang="zh-CN" sz="20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点</a:t>
            </a:r>
            <a:r>
              <a:rPr lang="en-US" altLang="zh-CN" sz="20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D</a:t>
            </a:r>
            <a:endParaRPr lang="zh-CN" altLang="zh-CN" sz="2000" b="1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5605" y="4671695"/>
            <a:ext cx="10965180" cy="14763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000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根据题意可得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茗茗从点</a:t>
            </a:r>
            <a:r>
              <a:rPr lang="en-US" altLang="zh-CN" sz="20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出发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先向东走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15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米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再向北走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10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米到达点</a:t>
            </a:r>
            <a:r>
              <a:rPr lang="en-US" altLang="zh-CN" sz="20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如果点</a:t>
            </a:r>
            <a:r>
              <a:rPr lang="en-US" altLang="zh-CN" sz="20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的位置用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(15,10)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表示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即向西走为</a:t>
            </a:r>
            <a:r>
              <a:rPr lang="en-US" altLang="zh-CN" sz="20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轴负方向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向南走为</a:t>
            </a:r>
            <a:r>
              <a:rPr lang="en-US" altLang="zh-CN" sz="20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y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轴负方向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则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(-10,5)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表示的位置是从原点出发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向西走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10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米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向北走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米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即点</a:t>
            </a:r>
            <a:r>
              <a:rPr lang="en-US" altLang="zh-CN" sz="20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所在位置</a:t>
            </a:r>
            <a:r>
              <a:rPr lang="en-US" altLang="zh-CN" sz="20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故选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</a:t>
            </a:r>
            <a:r>
              <a:rPr lang="en-US" altLang="zh-CN" sz="20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20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068696" y="2336056"/>
            <a:ext cx="370614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033905" cy="45085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课堂检测</a:t>
            </a:r>
            <a:endParaRPr lang="zh-CN" altLang="en-US" sz="2000" b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jb163.jpg" descr="id:214752193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7808" y="2257053"/>
            <a:ext cx="3118842" cy="2457822"/>
          </a:xfrm>
          <a:prstGeom prst="rect">
            <a:avLst/>
          </a:prstGeom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14325" y="1745933"/>
            <a:ext cx="8178800" cy="19380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如图是丁丁画的一张脸的示意图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如果用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(0,2)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表示靠左边的眼睛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用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(2,2)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表示靠右边的眼睛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那么嘴的位置可以表示成	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　　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endParaRPr kumimoji="0" lang="en-US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 marL="0" marR="0" lvl="0" indent="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0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A.(1,0)	B.(-1,0)</a:t>
            </a:r>
            <a:endParaRPr kumimoji="0" lang="en-US" altLang="zh-CN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0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C.(-1,1)	D</a:t>
            </a:r>
            <a:r>
              <a:rPr kumimoji="0" lang="en-US" altLang="zh-CN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(1,-1)</a:t>
            </a:r>
            <a:endParaRPr kumimoji="0" lang="en-US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13867" y="5082902"/>
            <a:ext cx="6912768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228600" eaLnBrk="0" hangingPunct="0">
              <a:lnSpc>
                <a:spcPct val="150000"/>
              </a:lnSpc>
            </a:pPr>
            <a:r>
              <a:rPr lang="zh-CN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根据左眼、右眼的坐标画出直角坐标系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然后写出嘴的位置对应的点的坐标</a:t>
            </a:r>
            <a:r>
              <a:rPr lang="en-US" altLang="zh-CN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故选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011670" y="2325370"/>
            <a:ext cx="46482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NEU-BZ-S92"/>
                <a:cs typeface="Times New Roman" panose="02020603050405020304" pitchFamily="18" charset="0"/>
              </a:rPr>
              <a:t>A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033905" cy="45085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课堂检测</a:t>
            </a:r>
            <a:endParaRPr lang="zh-CN" altLang="en-US" sz="2000" b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14122" y="1550586"/>
            <a:ext cx="6480720" cy="2399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2000" b="1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在一次“寻宝”游戏中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“寻宝”人找到了如图所示的两个标志点</a:t>
            </a:r>
            <a:r>
              <a:rPr lang="en-US" altLang="zh-CN" sz="20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(2,3),</a:t>
            </a:r>
            <a:r>
              <a:rPr lang="en-US" altLang="zh-CN" sz="20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(4,1),</a:t>
            </a:r>
            <a:r>
              <a:rPr lang="en-US" altLang="zh-CN" sz="20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en-US" altLang="zh-CN" sz="20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两点到“宝藏”点的距离都是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,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则“宝藏”点的坐标是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	(</a:t>
            </a:r>
            <a:r>
              <a:rPr lang="zh-CN" altLang="zh-CN" sz="2000" b="1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　　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zh-CN" altLang="zh-CN" sz="2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A.(1,0)	               B.(5,4)</a:t>
            </a:r>
            <a:endParaRPr lang="zh-CN" altLang="zh-CN" sz="2000" b="1" dirty="0" smtClean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C.(1,0)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(5,4)	D.(0,1)</a:t>
            </a:r>
            <a:r>
              <a:rPr lang="zh-CN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(4,5)</a:t>
            </a:r>
            <a:endParaRPr lang="zh-CN" altLang="zh-CN" sz="2000" b="1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1218610" y="2635733"/>
          <a:ext cx="434082" cy="339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Equation" r:id="rId2" imgW="7010400" imgH="5486400" progId="">
                  <p:embed/>
                </p:oleObj>
              </mc:Choice>
              <mc:Fallback>
                <p:oleObj name="Equation" r:id="rId2" imgW="7010400" imgH="5486400" progId="">
                  <p:embed/>
                  <p:pic>
                    <p:nvPicPr>
                      <p:cNvPr id="0" name="图片 3072" descr="image1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18610" y="2635733"/>
                        <a:ext cx="434082" cy="339716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jb164.jpg" descr="id:2147521942;FounderCES"/>
          <p:cNvPicPr/>
          <p:nvPr/>
        </p:nvPicPr>
        <p:blipFill>
          <a:blip r:embed="rId4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800975" y="1549683"/>
            <a:ext cx="3491438" cy="2727042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0325075" y="3639825"/>
            <a:ext cx="4972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 smtClean="0"/>
              <a:t>(1)</a:t>
            </a:r>
            <a:endParaRPr lang="zh-CN" altLang="zh-CN" sz="2000" dirty="0"/>
          </a:p>
        </p:txBody>
      </p:sp>
      <p:sp>
        <p:nvSpPr>
          <p:cNvPr id="7" name="矩形 6"/>
          <p:cNvSpPr/>
          <p:nvPr/>
        </p:nvSpPr>
        <p:spPr>
          <a:xfrm>
            <a:off x="832917" y="4052441"/>
            <a:ext cx="6768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000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宝藏点的位置如图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(2)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所示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坐标为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(1,0)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(5,4)</a:t>
            </a:r>
            <a:r>
              <a:rPr lang="en-US" altLang="zh-CN" sz="20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故选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</a:t>
            </a:r>
            <a:r>
              <a:rPr lang="en-US" altLang="zh-CN" sz="20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20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8" name="jb165.jpg" descr="id:2147521949;FounderCES"/>
          <p:cNvPicPr/>
          <p:nvPr/>
        </p:nvPicPr>
        <p:blipFill>
          <a:blip r:embed="rId5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31840" y="4438005"/>
            <a:ext cx="2304256" cy="1872208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4067944" y="6310213"/>
            <a:ext cx="4972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 smtClean="0"/>
              <a:t>(2)</a:t>
            </a:r>
            <a:endParaRPr lang="zh-CN" altLang="zh-CN" sz="2000" dirty="0"/>
          </a:p>
        </p:txBody>
      </p:sp>
      <p:sp>
        <p:nvSpPr>
          <p:cNvPr id="10" name="矩形 9"/>
          <p:cNvSpPr/>
          <p:nvPr/>
        </p:nvSpPr>
        <p:spPr>
          <a:xfrm>
            <a:off x="5209029" y="2569493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反馈固学</a:t>
            </a:r>
            <a:endParaRPr lang="zh-CN" altLang="en-US" sz="2000" b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00774" y="1985339"/>
            <a:ext cx="10576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数学书</a:t>
            </a:r>
            <a:r>
              <a:rPr lang="en-US" altLang="zh-C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P37</a:t>
            </a:r>
            <a:r>
              <a:rPr lang="zh-C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r>
              <a:rPr lang="zh-CN" altLang="zh-CN" sz="3600" dirty="0" smtClean="0">
                <a:solidFill>
                  <a:srgbClr val="1717F9"/>
                </a:solidFill>
              </a:rPr>
              <a:t>练习</a:t>
            </a:r>
            <a:r>
              <a:rPr lang="zh-CN" altLang="zh-CN" sz="3600" dirty="0"/>
              <a:t>，</a:t>
            </a:r>
            <a:r>
              <a:rPr lang="zh-CN" altLang="zh-CN" sz="3600" dirty="0">
                <a:solidFill>
                  <a:srgbClr val="1717F9"/>
                </a:solidFill>
              </a:rPr>
              <a:t>习题</a:t>
            </a:r>
            <a:r>
              <a:rPr lang="en-US" altLang="zh-CN" sz="3600" dirty="0">
                <a:solidFill>
                  <a:srgbClr val="1717F9"/>
                </a:solidFill>
              </a:rPr>
              <a:t>A</a:t>
            </a:r>
            <a:r>
              <a:rPr lang="zh-CN" altLang="zh-CN" sz="3600" dirty="0">
                <a:solidFill>
                  <a:srgbClr val="1717F9"/>
                </a:solidFill>
              </a:rPr>
              <a:t>、</a:t>
            </a:r>
            <a:r>
              <a:rPr lang="en-US" altLang="zh-CN" sz="3600" dirty="0">
                <a:solidFill>
                  <a:srgbClr val="1717F9"/>
                </a:solidFill>
              </a:rPr>
              <a:t>B</a:t>
            </a:r>
            <a:r>
              <a:rPr lang="zh-CN" altLang="zh-CN" sz="3600" dirty="0">
                <a:solidFill>
                  <a:srgbClr val="1717F9"/>
                </a:solidFill>
              </a:rPr>
              <a:t>组</a:t>
            </a:r>
            <a:endParaRPr lang="en-US" altLang="zh-CN" sz="3600" dirty="0">
              <a:solidFill>
                <a:srgbClr val="1717F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81847" y="18128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0" name=" 220"/>
          <p:cNvSpPr/>
          <p:nvPr/>
        </p:nvSpPr>
        <p:spPr>
          <a:xfrm>
            <a:off x="81916" y="1016000"/>
            <a:ext cx="1991584" cy="49082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课前准备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73275" y="2109470"/>
            <a:ext cx="6000115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l">
              <a:buFont typeface="Wingdings" panose="05000000000000000000" charset="0"/>
              <a:buChar char="u"/>
            </a:pPr>
            <a:r>
              <a:rPr lang="zh-CN" altLang="en-US" sz="4800" b="1" dirty="0"/>
              <a:t>课本</a:t>
            </a:r>
            <a:endParaRPr lang="zh-CN" altLang="en-US" sz="4800" b="1" dirty="0"/>
          </a:p>
          <a:p>
            <a:pPr marL="685800" indent="-685800" algn="l">
              <a:buFont typeface="Wingdings" panose="05000000000000000000" charset="0"/>
              <a:buChar char="u"/>
            </a:pPr>
            <a:r>
              <a:rPr lang="zh-CN" altLang="en-US" sz="4800" b="1" dirty="0"/>
              <a:t>学案</a:t>
            </a:r>
            <a:endParaRPr lang="zh-CN" altLang="en-US" sz="4800" b="1" dirty="0"/>
          </a:p>
          <a:p>
            <a:pPr marL="685800" indent="-685800" algn="l">
              <a:buFont typeface="Wingdings" panose="05000000000000000000" charset="0"/>
              <a:buChar char="u"/>
            </a:pPr>
            <a:r>
              <a:rPr lang="zh-CN" altLang="en-US" sz="4800" b="1" dirty="0"/>
              <a:t>练习本</a:t>
            </a:r>
            <a:endParaRPr lang="zh-CN" altLang="en-US" sz="4800" b="1" dirty="0"/>
          </a:p>
          <a:p>
            <a:pPr marL="685800" indent="-685800" algn="l">
              <a:buFont typeface="Wingdings" panose="05000000000000000000" charset="0"/>
              <a:buChar char="u"/>
            </a:pPr>
            <a:r>
              <a:rPr lang="zh-CN" altLang="en-US" sz="4800" b="1" dirty="0"/>
              <a:t>笔记本（改错本）</a:t>
            </a:r>
            <a:endParaRPr lang="zh-CN" altLang="en-US" sz="4800" b="1" dirty="0"/>
          </a:p>
          <a:p>
            <a:pPr marL="685800" indent="-685800" algn="l">
              <a:buFont typeface="Wingdings" panose="05000000000000000000" charset="0"/>
              <a:buChar char="u"/>
            </a:pPr>
            <a:r>
              <a:rPr lang="zh-CN" altLang="en-US" sz="4800" b="1" dirty="0"/>
              <a:t>名校课堂</a:t>
            </a:r>
            <a:endParaRPr lang="zh-CN" alt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81847" y="18128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0" name=" 220"/>
          <p:cNvSpPr/>
          <p:nvPr/>
        </p:nvSpPr>
        <p:spPr>
          <a:xfrm>
            <a:off x="81915" y="1015999"/>
            <a:ext cx="2361482" cy="572957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399896" y="2967334"/>
            <a:ext cx="8941838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/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20140" y="2208529"/>
            <a:ext cx="9788525" cy="25253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>
              <a:lnSpc>
                <a:spcPct val="130000"/>
              </a:lnSpc>
              <a:buFont typeface="+mj-lt"/>
              <a:buAutoNum type="arabicPeriod"/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会用有序实数对和方位角表示位置。</a:t>
            </a:r>
            <a:endParaRPr lang="zh-CN" altLang="en-US" sz="36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indent="-514350" algn="just">
              <a:lnSpc>
                <a:spcPct val="130000"/>
              </a:lnSpc>
              <a:buFont typeface="+mj-lt"/>
              <a:buAutoNum type="arabicPeriod"/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知道平面直角坐标系、坐标原点、坐标轴、坐标平面、坐标的概念。</a:t>
            </a:r>
            <a:endParaRPr lang="zh-CN" altLang="en-US" sz="36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0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复习巩固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129" name="Picture 17" descr="学科网(www.zxxk.com)--教育资源门户，提供试卷、教案、课件、论文、素材及各类教学资源下载，还有大量而丰富的教学相关资讯！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0175" y="1003935"/>
            <a:ext cx="19050" cy="9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0" name=" 2050"/>
          <p:cNvSpPr/>
          <p:nvPr/>
        </p:nvSpPr>
        <p:spPr bwMode="auto">
          <a:xfrm>
            <a:off x="302895" y="1630045"/>
            <a:ext cx="417195" cy="639445"/>
          </a:xfrm>
          <a:custGeom>
            <a:avLst/>
            <a:gdLst/>
            <a:ahLst/>
            <a:cxnLst/>
            <a:rect l="0" t="0" r="r" b="b"/>
            <a:pathLst>
              <a:path w="1646238" h="2433638">
                <a:moveTo>
                  <a:pt x="577732" y="161925"/>
                </a:moveTo>
                <a:lnTo>
                  <a:pt x="586070" y="162719"/>
                </a:lnTo>
                <a:lnTo>
                  <a:pt x="593614" y="163910"/>
                </a:lnTo>
                <a:lnTo>
                  <a:pt x="597585" y="164703"/>
                </a:lnTo>
                <a:lnTo>
                  <a:pt x="601953" y="165894"/>
                </a:lnTo>
                <a:lnTo>
                  <a:pt x="605526" y="167482"/>
                </a:lnTo>
                <a:lnTo>
                  <a:pt x="609100" y="169069"/>
                </a:lnTo>
                <a:lnTo>
                  <a:pt x="612674" y="171053"/>
                </a:lnTo>
                <a:lnTo>
                  <a:pt x="616247" y="173435"/>
                </a:lnTo>
                <a:lnTo>
                  <a:pt x="619821" y="176610"/>
                </a:lnTo>
                <a:lnTo>
                  <a:pt x="623394" y="179388"/>
                </a:lnTo>
                <a:lnTo>
                  <a:pt x="626968" y="182563"/>
                </a:lnTo>
                <a:lnTo>
                  <a:pt x="630145" y="186135"/>
                </a:lnTo>
                <a:lnTo>
                  <a:pt x="633321" y="190103"/>
                </a:lnTo>
                <a:lnTo>
                  <a:pt x="636498" y="194469"/>
                </a:lnTo>
                <a:lnTo>
                  <a:pt x="639674" y="199232"/>
                </a:lnTo>
                <a:lnTo>
                  <a:pt x="642454" y="204788"/>
                </a:lnTo>
                <a:lnTo>
                  <a:pt x="645233" y="210344"/>
                </a:lnTo>
                <a:lnTo>
                  <a:pt x="648013" y="216297"/>
                </a:lnTo>
                <a:lnTo>
                  <a:pt x="650792" y="222647"/>
                </a:lnTo>
                <a:lnTo>
                  <a:pt x="653969" y="229394"/>
                </a:lnTo>
                <a:lnTo>
                  <a:pt x="656351" y="237332"/>
                </a:lnTo>
                <a:lnTo>
                  <a:pt x="658733" y="245269"/>
                </a:lnTo>
                <a:lnTo>
                  <a:pt x="838208" y="927100"/>
                </a:lnTo>
                <a:lnTo>
                  <a:pt x="840193" y="928291"/>
                </a:lnTo>
                <a:lnTo>
                  <a:pt x="841781" y="933450"/>
                </a:lnTo>
                <a:lnTo>
                  <a:pt x="899356" y="921941"/>
                </a:lnTo>
                <a:lnTo>
                  <a:pt x="911665" y="922338"/>
                </a:lnTo>
                <a:lnTo>
                  <a:pt x="923180" y="923529"/>
                </a:lnTo>
                <a:lnTo>
                  <a:pt x="935489" y="924719"/>
                </a:lnTo>
                <a:lnTo>
                  <a:pt x="946607" y="926704"/>
                </a:lnTo>
                <a:lnTo>
                  <a:pt x="957725" y="929482"/>
                </a:lnTo>
                <a:lnTo>
                  <a:pt x="969240" y="932657"/>
                </a:lnTo>
                <a:lnTo>
                  <a:pt x="979960" y="936229"/>
                </a:lnTo>
                <a:lnTo>
                  <a:pt x="991078" y="939800"/>
                </a:lnTo>
                <a:lnTo>
                  <a:pt x="1001402" y="944166"/>
                </a:lnTo>
                <a:lnTo>
                  <a:pt x="1011726" y="948929"/>
                </a:lnTo>
                <a:lnTo>
                  <a:pt x="1022049" y="954485"/>
                </a:lnTo>
                <a:lnTo>
                  <a:pt x="1031976" y="960438"/>
                </a:lnTo>
                <a:lnTo>
                  <a:pt x="1041506" y="966788"/>
                </a:lnTo>
                <a:lnTo>
                  <a:pt x="1051432" y="973535"/>
                </a:lnTo>
                <a:lnTo>
                  <a:pt x="1060565" y="980679"/>
                </a:lnTo>
                <a:lnTo>
                  <a:pt x="1069697" y="988616"/>
                </a:lnTo>
                <a:lnTo>
                  <a:pt x="1076050" y="994172"/>
                </a:lnTo>
                <a:lnTo>
                  <a:pt x="1081212" y="999729"/>
                </a:lnTo>
                <a:lnTo>
                  <a:pt x="1086374" y="1005682"/>
                </a:lnTo>
                <a:lnTo>
                  <a:pt x="1090345" y="1012032"/>
                </a:lnTo>
                <a:lnTo>
                  <a:pt x="1126478" y="1071960"/>
                </a:lnTo>
                <a:lnTo>
                  <a:pt x="1183258" y="1074341"/>
                </a:lnTo>
                <a:lnTo>
                  <a:pt x="1184847" y="1075532"/>
                </a:lnTo>
                <a:lnTo>
                  <a:pt x="1199538" y="1077913"/>
                </a:lnTo>
                <a:lnTo>
                  <a:pt x="1214230" y="1081088"/>
                </a:lnTo>
                <a:lnTo>
                  <a:pt x="1228524" y="1085057"/>
                </a:lnTo>
                <a:lnTo>
                  <a:pt x="1242818" y="1089422"/>
                </a:lnTo>
                <a:lnTo>
                  <a:pt x="1256716" y="1094582"/>
                </a:lnTo>
                <a:lnTo>
                  <a:pt x="1271010" y="1100932"/>
                </a:lnTo>
                <a:lnTo>
                  <a:pt x="1284510" y="1106885"/>
                </a:lnTo>
                <a:lnTo>
                  <a:pt x="1298011" y="1114029"/>
                </a:lnTo>
                <a:lnTo>
                  <a:pt x="1310717" y="1121172"/>
                </a:lnTo>
                <a:lnTo>
                  <a:pt x="1323820" y="1129507"/>
                </a:lnTo>
                <a:lnTo>
                  <a:pt x="1336129" y="1137444"/>
                </a:lnTo>
                <a:lnTo>
                  <a:pt x="1348041" y="1146175"/>
                </a:lnTo>
                <a:lnTo>
                  <a:pt x="1359953" y="1155700"/>
                </a:lnTo>
                <a:lnTo>
                  <a:pt x="1371071" y="1165225"/>
                </a:lnTo>
                <a:lnTo>
                  <a:pt x="1381792" y="1175147"/>
                </a:lnTo>
                <a:lnTo>
                  <a:pt x="1392115" y="1185863"/>
                </a:lnTo>
                <a:lnTo>
                  <a:pt x="1408792" y="1204119"/>
                </a:lnTo>
                <a:lnTo>
                  <a:pt x="1424278" y="1223566"/>
                </a:lnTo>
                <a:lnTo>
                  <a:pt x="1439763" y="1243410"/>
                </a:lnTo>
                <a:lnTo>
                  <a:pt x="1454058" y="1263254"/>
                </a:lnTo>
                <a:lnTo>
                  <a:pt x="1467955" y="1283891"/>
                </a:lnTo>
                <a:lnTo>
                  <a:pt x="1480264" y="1305322"/>
                </a:lnTo>
                <a:lnTo>
                  <a:pt x="1492970" y="1327150"/>
                </a:lnTo>
                <a:lnTo>
                  <a:pt x="1504088" y="1348582"/>
                </a:lnTo>
                <a:lnTo>
                  <a:pt x="1505279" y="1351360"/>
                </a:lnTo>
                <a:lnTo>
                  <a:pt x="1506471" y="1352154"/>
                </a:lnTo>
                <a:lnTo>
                  <a:pt x="1508059" y="1352550"/>
                </a:lnTo>
                <a:lnTo>
                  <a:pt x="1518780" y="1353344"/>
                </a:lnTo>
                <a:lnTo>
                  <a:pt x="1528309" y="1355329"/>
                </a:lnTo>
                <a:lnTo>
                  <a:pt x="1537839" y="1357710"/>
                </a:lnTo>
                <a:lnTo>
                  <a:pt x="1546971" y="1360885"/>
                </a:lnTo>
                <a:lnTo>
                  <a:pt x="1555707" y="1364457"/>
                </a:lnTo>
                <a:lnTo>
                  <a:pt x="1563648" y="1368822"/>
                </a:lnTo>
                <a:lnTo>
                  <a:pt x="1571590" y="1373982"/>
                </a:lnTo>
                <a:lnTo>
                  <a:pt x="1578737" y="1379935"/>
                </a:lnTo>
                <a:lnTo>
                  <a:pt x="1585487" y="1385888"/>
                </a:lnTo>
                <a:lnTo>
                  <a:pt x="1591840" y="1392238"/>
                </a:lnTo>
                <a:lnTo>
                  <a:pt x="1597796" y="1398985"/>
                </a:lnTo>
                <a:lnTo>
                  <a:pt x="1603752" y="1406525"/>
                </a:lnTo>
                <a:lnTo>
                  <a:pt x="1608914" y="1413669"/>
                </a:lnTo>
                <a:lnTo>
                  <a:pt x="1613678" y="1421607"/>
                </a:lnTo>
                <a:lnTo>
                  <a:pt x="1618046" y="1429544"/>
                </a:lnTo>
                <a:lnTo>
                  <a:pt x="1622017" y="1437879"/>
                </a:lnTo>
                <a:lnTo>
                  <a:pt x="1625988" y="1446213"/>
                </a:lnTo>
                <a:lnTo>
                  <a:pt x="1629561" y="1454547"/>
                </a:lnTo>
                <a:lnTo>
                  <a:pt x="1632738" y="1463279"/>
                </a:lnTo>
                <a:lnTo>
                  <a:pt x="1635517" y="1471613"/>
                </a:lnTo>
                <a:lnTo>
                  <a:pt x="1637900" y="1479947"/>
                </a:lnTo>
                <a:lnTo>
                  <a:pt x="1639885" y="1488282"/>
                </a:lnTo>
                <a:lnTo>
                  <a:pt x="1641473" y="1497013"/>
                </a:lnTo>
                <a:lnTo>
                  <a:pt x="1643062" y="1504950"/>
                </a:lnTo>
                <a:lnTo>
                  <a:pt x="1644253" y="1512491"/>
                </a:lnTo>
                <a:lnTo>
                  <a:pt x="1645047" y="1520429"/>
                </a:lnTo>
                <a:lnTo>
                  <a:pt x="1645841" y="1527969"/>
                </a:lnTo>
                <a:lnTo>
                  <a:pt x="1646238" y="1534716"/>
                </a:lnTo>
                <a:lnTo>
                  <a:pt x="1646238" y="1541463"/>
                </a:lnTo>
                <a:lnTo>
                  <a:pt x="1646238" y="1548210"/>
                </a:lnTo>
                <a:lnTo>
                  <a:pt x="1645841" y="1553766"/>
                </a:lnTo>
                <a:lnTo>
                  <a:pt x="1645444" y="1558925"/>
                </a:lnTo>
                <a:lnTo>
                  <a:pt x="1643458" y="1570832"/>
                </a:lnTo>
                <a:lnTo>
                  <a:pt x="1642267" y="1583532"/>
                </a:lnTo>
                <a:lnTo>
                  <a:pt x="1641473" y="1595835"/>
                </a:lnTo>
                <a:lnTo>
                  <a:pt x="1640679" y="1608535"/>
                </a:lnTo>
                <a:lnTo>
                  <a:pt x="1634723" y="1749029"/>
                </a:lnTo>
                <a:lnTo>
                  <a:pt x="1628370" y="1889126"/>
                </a:lnTo>
                <a:lnTo>
                  <a:pt x="1627973" y="1902222"/>
                </a:lnTo>
                <a:lnTo>
                  <a:pt x="1626385" y="1915716"/>
                </a:lnTo>
                <a:lnTo>
                  <a:pt x="1625194" y="1928416"/>
                </a:lnTo>
                <a:lnTo>
                  <a:pt x="1623208" y="1941910"/>
                </a:lnTo>
                <a:lnTo>
                  <a:pt x="1621223" y="1954610"/>
                </a:lnTo>
                <a:lnTo>
                  <a:pt x="1618840" y="1968104"/>
                </a:lnTo>
                <a:lnTo>
                  <a:pt x="1616061" y="1980804"/>
                </a:lnTo>
                <a:lnTo>
                  <a:pt x="1612884" y="1993504"/>
                </a:lnTo>
                <a:lnTo>
                  <a:pt x="1604546" y="2026444"/>
                </a:lnTo>
                <a:lnTo>
                  <a:pt x="1595414" y="2058988"/>
                </a:lnTo>
                <a:lnTo>
                  <a:pt x="1586281" y="2091532"/>
                </a:lnTo>
                <a:lnTo>
                  <a:pt x="1577148" y="2123679"/>
                </a:lnTo>
                <a:lnTo>
                  <a:pt x="1579134" y="2125663"/>
                </a:lnTo>
                <a:lnTo>
                  <a:pt x="1617252" y="2294732"/>
                </a:lnTo>
                <a:lnTo>
                  <a:pt x="1571590" y="2303463"/>
                </a:lnTo>
                <a:lnTo>
                  <a:pt x="1487411" y="2318147"/>
                </a:lnTo>
                <a:lnTo>
                  <a:pt x="1251951" y="2359026"/>
                </a:lnTo>
                <a:lnTo>
                  <a:pt x="1000608" y="2402285"/>
                </a:lnTo>
                <a:lnTo>
                  <a:pt x="897370" y="2420541"/>
                </a:lnTo>
                <a:lnTo>
                  <a:pt x="824310" y="2433638"/>
                </a:lnTo>
                <a:lnTo>
                  <a:pt x="785398" y="2236391"/>
                </a:lnTo>
                <a:lnTo>
                  <a:pt x="781030" y="2228851"/>
                </a:lnTo>
                <a:lnTo>
                  <a:pt x="776662" y="2221707"/>
                </a:lnTo>
                <a:lnTo>
                  <a:pt x="771897" y="2214563"/>
                </a:lnTo>
                <a:lnTo>
                  <a:pt x="767133" y="2207816"/>
                </a:lnTo>
                <a:lnTo>
                  <a:pt x="761574" y="2201069"/>
                </a:lnTo>
                <a:lnTo>
                  <a:pt x="756015" y="2194719"/>
                </a:lnTo>
                <a:lnTo>
                  <a:pt x="750456" y="2188369"/>
                </a:lnTo>
                <a:lnTo>
                  <a:pt x="744897" y="2182416"/>
                </a:lnTo>
                <a:lnTo>
                  <a:pt x="738544" y="2176463"/>
                </a:lnTo>
                <a:lnTo>
                  <a:pt x="732191" y="2170907"/>
                </a:lnTo>
                <a:lnTo>
                  <a:pt x="725441" y="2165351"/>
                </a:lnTo>
                <a:lnTo>
                  <a:pt x="719088" y="2159794"/>
                </a:lnTo>
                <a:lnTo>
                  <a:pt x="711940" y="2155032"/>
                </a:lnTo>
                <a:lnTo>
                  <a:pt x="704396" y="2149873"/>
                </a:lnTo>
                <a:lnTo>
                  <a:pt x="697249" y="2145507"/>
                </a:lnTo>
                <a:lnTo>
                  <a:pt x="689705" y="2141141"/>
                </a:lnTo>
                <a:lnTo>
                  <a:pt x="678984" y="2135585"/>
                </a:lnTo>
                <a:lnTo>
                  <a:pt x="668660" y="2130029"/>
                </a:lnTo>
                <a:lnTo>
                  <a:pt x="648807" y="2118519"/>
                </a:lnTo>
                <a:lnTo>
                  <a:pt x="630145" y="2106216"/>
                </a:lnTo>
                <a:lnTo>
                  <a:pt x="611482" y="2093119"/>
                </a:lnTo>
                <a:lnTo>
                  <a:pt x="593217" y="2080022"/>
                </a:lnTo>
                <a:lnTo>
                  <a:pt x="576144" y="2065735"/>
                </a:lnTo>
                <a:lnTo>
                  <a:pt x="559070" y="2051447"/>
                </a:lnTo>
                <a:lnTo>
                  <a:pt x="543187" y="2035969"/>
                </a:lnTo>
                <a:lnTo>
                  <a:pt x="526907" y="2020491"/>
                </a:lnTo>
                <a:lnTo>
                  <a:pt x="511422" y="2004616"/>
                </a:lnTo>
                <a:lnTo>
                  <a:pt x="496333" y="1988344"/>
                </a:lnTo>
                <a:lnTo>
                  <a:pt x="481245" y="1971676"/>
                </a:lnTo>
                <a:lnTo>
                  <a:pt x="466951" y="1954610"/>
                </a:lnTo>
                <a:lnTo>
                  <a:pt x="452259" y="1937147"/>
                </a:lnTo>
                <a:lnTo>
                  <a:pt x="424067" y="1902222"/>
                </a:lnTo>
                <a:lnTo>
                  <a:pt x="418111" y="1894285"/>
                </a:lnTo>
                <a:lnTo>
                  <a:pt x="412552" y="1886744"/>
                </a:lnTo>
                <a:lnTo>
                  <a:pt x="401435" y="1870472"/>
                </a:lnTo>
                <a:lnTo>
                  <a:pt x="391508" y="1853804"/>
                </a:lnTo>
                <a:lnTo>
                  <a:pt x="381978" y="1837532"/>
                </a:lnTo>
                <a:lnTo>
                  <a:pt x="372846" y="1820069"/>
                </a:lnTo>
                <a:lnTo>
                  <a:pt x="364110" y="1803401"/>
                </a:lnTo>
                <a:lnTo>
                  <a:pt x="356169" y="1785541"/>
                </a:lnTo>
                <a:lnTo>
                  <a:pt x="348228" y="1768079"/>
                </a:lnTo>
                <a:lnTo>
                  <a:pt x="332345" y="1733551"/>
                </a:lnTo>
                <a:lnTo>
                  <a:pt x="324404" y="1716485"/>
                </a:lnTo>
                <a:lnTo>
                  <a:pt x="316065" y="1699022"/>
                </a:lnTo>
                <a:lnTo>
                  <a:pt x="307727" y="1682354"/>
                </a:lnTo>
                <a:lnTo>
                  <a:pt x="298991" y="1666082"/>
                </a:lnTo>
                <a:lnTo>
                  <a:pt x="289462" y="1649413"/>
                </a:lnTo>
                <a:lnTo>
                  <a:pt x="279535" y="1633935"/>
                </a:lnTo>
                <a:lnTo>
                  <a:pt x="275962" y="1624410"/>
                </a:lnTo>
                <a:lnTo>
                  <a:pt x="271594" y="1614885"/>
                </a:lnTo>
                <a:lnTo>
                  <a:pt x="266829" y="1605360"/>
                </a:lnTo>
                <a:lnTo>
                  <a:pt x="261667" y="1595835"/>
                </a:lnTo>
                <a:lnTo>
                  <a:pt x="256505" y="1586310"/>
                </a:lnTo>
                <a:lnTo>
                  <a:pt x="250946" y="1577182"/>
                </a:lnTo>
                <a:lnTo>
                  <a:pt x="239431" y="1558132"/>
                </a:lnTo>
                <a:lnTo>
                  <a:pt x="227122" y="1539479"/>
                </a:lnTo>
                <a:lnTo>
                  <a:pt x="214813" y="1521619"/>
                </a:lnTo>
                <a:lnTo>
                  <a:pt x="190592" y="1486694"/>
                </a:lnTo>
                <a:lnTo>
                  <a:pt x="185827" y="1479154"/>
                </a:lnTo>
                <a:lnTo>
                  <a:pt x="181063" y="1470422"/>
                </a:lnTo>
                <a:lnTo>
                  <a:pt x="170342" y="1450579"/>
                </a:lnTo>
                <a:lnTo>
                  <a:pt x="164783" y="1441054"/>
                </a:lnTo>
                <a:lnTo>
                  <a:pt x="159224" y="1431132"/>
                </a:lnTo>
                <a:lnTo>
                  <a:pt x="156444" y="1427163"/>
                </a:lnTo>
                <a:lnTo>
                  <a:pt x="153268" y="1423194"/>
                </a:lnTo>
                <a:lnTo>
                  <a:pt x="149694" y="1419622"/>
                </a:lnTo>
                <a:lnTo>
                  <a:pt x="146518" y="1416447"/>
                </a:lnTo>
                <a:lnTo>
                  <a:pt x="143738" y="1413272"/>
                </a:lnTo>
                <a:lnTo>
                  <a:pt x="140959" y="1409304"/>
                </a:lnTo>
                <a:lnTo>
                  <a:pt x="138576" y="1404541"/>
                </a:lnTo>
                <a:lnTo>
                  <a:pt x="136591" y="1398985"/>
                </a:lnTo>
                <a:lnTo>
                  <a:pt x="134209" y="1393429"/>
                </a:lnTo>
                <a:lnTo>
                  <a:pt x="132620" y="1387475"/>
                </a:lnTo>
                <a:lnTo>
                  <a:pt x="129047" y="1373982"/>
                </a:lnTo>
                <a:lnTo>
                  <a:pt x="125870" y="1360488"/>
                </a:lnTo>
                <a:lnTo>
                  <a:pt x="122694" y="1346994"/>
                </a:lnTo>
                <a:lnTo>
                  <a:pt x="120311" y="1335485"/>
                </a:lnTo>
                <a:lnTo>
                  <a:pt x="117532" y="1325563"/>
                </a:lnTo>
                <a:lnTo>
                  <a:pt x="109194" y="1300560"/>
                </a:lnTo>
                <a:lnTo>
                  <a:pt x="100458" y="1276350"/>
                </a:lnTo>
                <a:lnTo>
                  <a:pt x="95296" y="1264047"/>
                </a:lnTo>
                <a:lnTo>
                  <a:pt x="90531" y="1252538"/>
                </a:lnTo>
                <a:lnTo>
                  <a:pt x="85767" y="1241425"/>
                </a:lnTo>
                <a:lnTo>
                  <a:pt x="80208" y="1229916"/>
                </a:lnTo>
                <a:lnTo>
                  <a:pt x="77031" y="1223566"/>
                </a:lnTo>
                <a:lnTo>
                  <a:pt x="73458" y="1217216"/>
                </a:lnTo>
                <a:lnTo>
                  <a:pt x="65119" y="1203722"/>
                </a:lnTo>
                <a:lnTo>
                  <a:pt x="55987" y="1190625"/>
                </a:lnTo>
                <a:lnTo>
                  <a:pt x="46457" y="1177132"/>
                </a:lnTo>
                <a:lnTo>
                  <a:pt x="26207" y="1150938"/>
                </a:lnTo>
                <a:lnTo>
                  <a:pt x="6353" y="1125538"/>
                </a:lnTo>
                <a:lnTo>
                  <a:pt x="3574" y="1121172"/>
                </a:lnTo>
                <a:lnTo>
                  <a:pt x="1589" y="1116410"/>
                </a:lnTo>
                <a:lnTo>
                  <a:pt x="397" y="1111250"/>
                </a:lnTo>
                <a:lnTo>
                  <a:pt x="0" y="1106091"/>
                </a:lnTo>
                <a:lnTo>
                  <a:pt x="0" y="1100535"/>
                </a:lnTo>
                <a:lnTo>
                  <a:pt x="794" y="1094582"/>
                </a:lnTo>
                <a:lnTo>
                  <a:pt x="1986" y="1088629"/>
                </a:lnTo>
                <a:lnTo>
                  <a:pt x="3574" y="1083072"/>
                </a:lnTo>
                <a:lnTo>
                  <a:pt x="5559" y="1077516"/>
                </a:lnTo>
                <a:lnTo>
                  <a:pt x="8339" y="1071960"/>
                </a:lnTo>
                <a:lnTo>
                  <a:pt x="11118" y="1066404"/>
                </a:lnTo>
                <a:lnTo>
                  <a:pt x="14295" y="1061641"/>
                </a:lnTo>
                <a:lnTo>
                  <a:pt x="17868" y="1056879"/>
                </a:lnTo>
                <a:lnTo>
                  <a:pt x="21045" y="1052910"/>
                </a:lnTo>
                <a:lnTo>
                  <a:pt x="24618" y="1048941"/>
                </a:lnTo>
                <a:lnTo>
                  <a:pt x="28192" y="1045766"/>
                </a:lnTo>
                <a:lnTo>
                  <a:pt x="33751" y="1041400"/>
                </a:lnTo>
                <a:lnTo>
                  <a:pt x="39310" y="1037432"/>
                </a:lnTo>
                <a:lnTo>
                  <a:pt x="45663" y="1034257"/>
                </a:lnTo>
                <a:lnTo>
                  <a:pt x="52016" y="1031479"/>
                </a:lnTo>
                <a:lnTo>
                  <a:pt x="58369" y="1029097"/>
                </a:lnTo>
                <a:lnTo>
                  <a:pt x="64722" y="1027113"/>
                </a:lnTo>
                <a:lnTo>
                  <a:pt x="71869" y="1025922"/>
                </a:lnTo>
                <a:lnTo>
                  <a:pt x="78619" y="1024732"/>
                </a:lnTo>
                <a:lnTo>
                  <a:pt x="85767" y="1023938"/>
                </a:lnTo>
                <a:lnTo>
                  <a:pt x="92517" y="1023541"/>
                </a:lnTo>
                <a:lnTo>
                  <a:pt x="100061" y="1023938"/>
                </a:lnTo>
                <a:lnTo>
                  <a:pt x="107208" y="1024335"/>
                </a:lnTo>
                <a:lnTo>
                  <a:pt x="114355" y="1024732"/>
                </a:lnTo>
                <a:lnTo>
                  <a:pt x="121503" y="1025922"/>
                </a:lnTo>
                <a:lnTo>
                  <a:pt x="129047" y="1027510"/>
                </a:lnTo>
                <a:lnTo>
                  <a:pt x="136194" y="1029097"/>
                </a:lnTo>
                <a:lnTo>
                  <a:pt x="143341" y="1031082"/>
                </a:lnTo>
                <a:lnTo>
                  <a:pt x="150488" y="1033066"/>
                </a:lnTo>
                <a:lnTo>
                  <a:pt x="157636" y="1035844"/>
                </a:lnTo>
                <a:lnTo>
                  <a:pt x="164783" y="1038622"/>
                </a:lnTo>
                <a:lnTo>
                  <a:pt x="171533" y="1041400"/>
                </a:lnTo>
                <a:lnTo>
                  <a:pt x="177886" y="1044972"/>
                </a:lnTo>
                <a:lnTo>
                  <a:pt x="185033" y="1048544"/>
                </a:lnTo>
                <a:lnTo>
                  <a:pt x="191386" y="1052116"/>
                </a:lnTo>
                <a:lnTo>
                  <a:pt x="197739" y="1055688"/>
                </a:lnTo>
                <a:lnTo>
                  <a:pt x="203695" y="1059657"/>
                </a:lnTo>
                <a:lnTo>
                  <a:pt x="209651" y="1064022"/>
                </a:lnTo>
                <a:lnTo>
                  <a:pt x="215210" y="1067991"/>
                </a:lnTo>
                <a:lnTo>
                  <a:pt x="220769" y="1072754"/>
                </a:lnTo>
                <a:lnTo>
                  <a:pt x="225534" y="1077516"/>
                </a:lnTo>
                <a:lnTo>
                  <a:pt x="230299" y="1081882"/>
                </a:lnTo>
                <a:lnTo>
                  <a:pt x="235064" y="1086644"/>
                </a:lnTo>
                <a:lnTo>
                  <a:pt x="239828" y="1092200"/>
                </a:lnTo>
                <a:lnTo>
                  <a:pt x="244593" y="1097757"/>
                </a:lnTo>
                <a:lnTo>
                  <a:pt x="252932" y="1109663"/>
                </a:lnTo>
                <a:lnTo>
                  <a:pt x="260873" y="1121966"/>
                </a:lnTo>
                <a:lnTo>
                  <a:pt x="268814" y="1135063"/>
                </a:lnTo>
                <a:lnTo>
                  <a:pt x="283903" y="1160463"/>
                </a:lnTo>
                <a:lnTo>
                  <a:pt x="291447" y="1173163"/>
                </a:lnTo>
                <a:lnTo>
                  <a:pt x="299388" y="1185069"/>
                </a:lnTo>
                <a:lnTo>
                  <a:pt x="306139" y="1195785"/>
                </a:lnTo>
                <a:lnTo>
                  <a:pt x="312889" y="1206897"/>
                </a:lnTo>
                <a:lnTo>
                  <a:pt x="327580" y="1230710"/>
                </a:lnTo>
                <a:lnTo>
                  <a:pt x="342272" y="1255713"/>
                </a:lnTo>
                <a:lnTo>
                  <a:pt x="357757" y="1281113"/>
                </a:lnTo>
                <a:lnTo>
                  <a:pt x="365699" y="1293416"/>
                </a:lnTo>
                <a:lnTo>
                  <a:pt x="373640" y="1305719"/>
                </a:lnTo>
                <a:lnTo>
                  <a:pt x="382375" y="1317229"/>
                </a:lnTo>
                <a:lnTo>
                  <a:pt x="390714" y="1328738"/>
                </a:lnTo>
                <a:lnTo>
                  <a:pt x="399846" y="1339454"/>
                </a:lnTo>
                <a:lnTo>
                  <a:pt x="409376" y="1348979"/>
                </a:lnTo>
                <a:lnTo>
                  <a:pt x="418905" y="1358504"/>
                </a:lnTo>
                <a:lnTo>
                  <a:pt x="423670" y="1362472"/>
                </a:lnTo>
                <a:lnTo>
                  <a:pt x="428832" y="1366441"/>
                </a:lnTo>
                <a:lnTo>
                  <a:pt x="437171" y="1372791"/>
                </a:lnTo>
                <a:lnTo>
                  <a:pt x="445112" y="1378744"/>
                </a:lnTo>
                <a:lnTo>
                  <a:pt x="453450" y="1383904"/>
                </a:lnTo>
                <a:lnTo>
                  <a:pt x="462186" y="1388666"/>
                </a:lnTo>
                <a:lnTo>
                  <a:pt x="470921" y="1392635"/>
                </a:lnTo>
                <a:lnTo>
                  <a:pt x="479260" y="1396207"/>
                </a:lnTo>
                <a:lnTo>
                  <a:pt x="488789" y="1399382"/>
                </a:lnTo>
                <a:lnTo>
                  <a:pt x="497525" y="1402160"/>
                </a:lnTo>
                <a:lnTo>
                  <a:pt x="506657" y="1404144"/>
                </a:lnTo>
                <a:lnTo>
                  <a:pt x="516187" y="1405732"/>
                </a:lnTo>
                <a:lnTo>
                  <a:pt x="525716" y="1407319"/>
                </a:lnTo>
                <a:lnTo>
                  <a:pt x="535246" y="1408113"/>
                </a:lnTo>
                <a:lnTo>
                  <a:pt x="545172" y="1408113"/>
                </a:lnTo>
                <a:lnTo>
                  <a:pt x="555099" y="1407716"/>
                </a:lnTo>
                <a:lnTo>
                  <a:pt x="565423" y="1406922"/>
                </a:lnTo>
                <a:lnTo>
                  <a:pt x="575746" y="1404938"/>
                </a:lnTo>
                <a:lnTo>
                  <a:pt x="578923" y="1404541"/>
                </a:lnTo>
                <a:lnTo>
                  <a:pt x="582497" y="1402954"/>
                </a:lnTo>
                <a:lnTo>
                  <a:pt x="586467" y="1401366"/>
                </a:lnTo>
                <a:lnTo>
                  <a:pt x="590041" y="1398985"/>
                </a:lnTo>
                <a:lnTo>
                  <a:pt x="594012" y="1395810"/>
                </a:lnTo>
                <a:lnTo>
                  <a:pt x="597585" y="1392635"/>
                </a:lnTo>
                <a:lnTo>
                  <a:pt x="601556" y="1389460"/>
                </a:lnTo>
                <a:lnTo>
                  <a:pt x="604335" y="1385491"/>
                </a:lnTo>
                <a:lnTo>
                  <a:pt x="609894" y="1379141"/>
                </a:lnTo>
                <a:lnTo>
                  <a:pt x="614659" y="1372394"/>
                </a:lnTo>
                <a:lnTo>
                  <a:pt x="619424" y="1365647"/>
                </a:lnTo>
                <a:lnTo>
                  <a:pt x="623394" y="1358900"/>
                </a:lnTo>
                <a:lnTo>
                  <a:pt x="627762" y="1352154"/>
                </a:lnTo>
                <a:lnTo>
                  <a:pt x="631336" y="1344613"/>
                </a:lnTo>
                <a:lnTo>
                  <a:pt x="634512" y="1337469"/>
                </a:lnTo>
                <a:lnTo>
                  <a:pt x="637292" y="1330325"/>
                </a:lnTo>
                <a:lnTo>
                  <a:pt x="640071" y="1323182"/>
                </a:lnTo>
                <a:lnTo>
                  <a:pt x="642057" y="1315244"/>
                </a:lnTo>
                <a:lnTo>
                  <a:pt x="644042" y="1307704"/>
                </a:lnTo>
                <a:lnTo>
                  <a:pt x="645233" y="1299766"/>
                </a:lnTo>
                <a:lnTo>
                  <a:pt x="646424" y="1291829"/>
                </a:lnTo>
                <a:lnTo>
                  <a:pt x="647218" y="1283891"/>
                </a:lnTo>
                <a:lnTo>
                  <a:pt x="647616" y="1275557"/>
                </a:lnTo>
                <a:lnTo>
                  <a:pt x="648013" y="1267619"/>
                </a:lnTo>
                <a:lnTo>
                  <a:pt x="647616" y="1259682"/>
                </a:lnTo>
                <a:lnTo>
                  <a:pt x="647218" y="1252538"/>
                </a:lnTo>
                <a:lnTo>
                  <a:pt x="646424" y="1245394"/>
                </a:lnTo>
                <a:lnTo>
                  <a:pt x="645233" y="1237457"/>
                </a:lnTo>
                <a:lnTo>
                  <a:pt x="466951" y="280988"/>
                </a:lnTo>
                <a:lnTo>
                  <a:pt x="465362" y="271463"/>
                </a:lnTo>
                <a:lnTo>
                  <a:pt x="464568" y="263128"/>
                </a:lnTo>
                <a:lnTo>
                  <a:pt x="464568" y="254397"/>
                </a:lnTo>
                <a:lnTo>
                  <a:pt x="464965" y="246857"/>
                </a:lnTo>
                <a:lnTo>
                  <a:pt x="465759" y="239316"/>
                </a:lnTo>
                <a:lnTo>
                  <a:pt x="467348" y="232569"/>
                </a:lnTo>
                <a:lnTo>
                  <a:pt x="468936" y="225822"/>
                </a:lnTo>
                <a:lnTo>
                  <a:pt x="471318" y="219869"/>
                </a:lnTo>
                <a:lnTo>
                  <a:pt x="473701" y="214313"/>
                </a:lnTo>
                <a:lnTo>
                  <a:pt x="476480" y="209153"/>
                </a:lnTo>
                <a:lnTo>
                  <a:pt x="479657" y="204391"/>
                </a:lnTo>
                <a:lnTo>
                  <a:pt x="482833" y="199628"/>
                </a:lnTo>
                <a:lnTo>
                  <a:pt x="486407" y="195263"/>
                </a:lnTo>
                <a:lnTo>
                  <a:pt x="490775" y="191691"/>
                </a:lnTo>
                <a:lnTo>
                  <a:pt x="494348" y="188119"/>
                </a:lnTo>
                <a:lnTo>
                  <a:pt x="498319" y="184944"/>
                </a:lnTo>
                <a:lnTo>
                  <a:pt x="502289" y="182166"/>
                </a:lnTo>
                <a:lnTo>
                  <a:pt x="506657" y="179785"/>
                </a:lnTo>
                <a:lnTo>
                  <a:pt x="514201" y="175419"/>
                </a:lnTo>
                <a:lnTo>
                  <a:pt x="522143" y="171450"/>
                </a:lnTo>
                <a:lnTo>
                  <a:pt x="528893" y="169069"/>
                </a:lnTo>
                <a:lnTo>
                  <a:pt x="534849" y="167482"/>
                </a:lnTo>
                <a:lnTo>
                  <a:pt x="539614" y="166291"/>
                </a:lnTo>
                <a:lnTo>
                  <a:pt x="543981" y="165497"/>
                </a:lnTo>
                <a:lnTo>
                  <a:pt x="552320" y="163910"/>
                </a:lnTo>
                <a:lnTo>
                  <a:pt x="561055" y="162719"/>
                </a:lnTo>
                <a:lnTo>
                  <a:pt x="569393" y="162322"/>
                </a:lnTo>
                <a:lnTo>
                  <a:pt x="577732" y="161925"/>
                </a:lnTo>
                <a:close/>
                <a:moveTo>
                  <a:pt x="576263" y="0"/>
                </a:moveTo>
                <a:lnTo>
                  <a:pt x="594539" y="397"/>
                </a:lnTo>
                <a:lnTo>
                  <a:pt x="612419" y="1589"/>
                </a:lnTo>
                <a:lnTo>
                  <a:pt x="630298" y="3973"/>
                </a:lnTo>
                <a:lnTo>
                  <a:pt x="647780" y="7151"/>
                </a:lnTo>
                <a:lnTo>
                  <a:pt x="664864" y="10727"/>
                </a:lnTo>
                <a:lnTo>
                  <a:pt x="681551" y="15098"/>
                </a:lnTo>
                <a:lnTo>
                  <a:pt x="697841" y="20263"/>
                </a:lnTo>
                <a:lnTo>
                  <a:pt x="714131" y="26620"/>
                </a:lnTo>
                <a:lnTo>
                  <a:pt x="729626" y="33374"/>
                </a:lnTo>
                <a:lnTo>
                  <a:pt x="745122" y="41321"/>
                </a:lnTo>
                <a:lnTo>
                  <a:pt x="759822" y="50062"/>
                </a:lnTo>
                <a:lnTo>
                  <a:pt x="774920" y="59200"/>
                </a:lnTo>
                <a:lnTo>
                  <a:pt x="788826" y="69530"/>
                </a:lnTo>
                <a:lnTo>
                  <a:pt x="803130" y="80655"/>
                </a:lnTo>
                <a:lnTo>
                  <a:pt x="816638" y="92575"/>
                </a:lnTo>
                <a:lnTo>
                  <a:pt x="830147" y="105289"/>
                </a:lnTo>
                <a:lnTo>
                  <a:pt x="842464" y="118798"/>
                </a:lnTo>
                <a:lnTo>
                  <a:pt x="854780" y="132307"/>
                </a:lnTo>
                <a:lnTo>
                  <a:pt x="865508" y="146610"/>
                </a:lnTo>
                <a:lnTo>
                  <a:pt x="876235" y="160516"/>
                </a:lnTo>
                <a:lnTo>
                  <a:pt x="885374" y="175615"/>
                </a:lnTo>
                <a:lnTo>
                  <a:pt x="894115" y="190315"/>
                </a:lnTo>
                <a:lnTo>
                  <a:pt x="901664" y="205811"/>
                </a:lnTo>
                <a:lnTo>
                  <a:pt x="908815" y="221306"/>
                </a:lnTo>
                <a:lnTo>
                  <a:pt x="915172" y="237596"/>
                </a:lnTo>
                <a:lnTo>
                  <a:pt x="920337" y="253886"/>
                </a:lnTo>
                <a:lnTo>
                  <a:pt x="924708" y="270574"/>
                </a:lnTo>
                <a:lnTo>
                  <a:pt x="928284" y="287658"/>
                </a:lnTo>
                <a:lnTo>
                  <a:pt x="931462" y="304743"/>
                </a:lnTo>
                <a:lnTo>
                  <a:pt x="933449" y="322622"/>
                </a:lnTo>
                <a:lnTo>
                  <a:pt x="934641" y="340502"/>
                </a:lnTo>
                <a:lnTo>
                  <a:pt x="935038" y="359175"/>
                </a:lnTo>
                <a:lnTo>
                  <a:pt x="934641" y="377452"/>
                </a:lnTo>
                <a:lnTo>
                  <a:pt x="933449" y="395331"/>
                </a:lnTo>
                <a:lnTo>
                  <a:pt x="931462" y="413211"/>
                </a:lnTo>
                <a:lnTo>
                  <a:pt x="928284" y="430693"/>
                </a:lnTo>
                <a:lnTo>
                  <a:pt x="924708" y="447777"/>
                </a:lnTo>
                <a:lnTo>
                  <a:pt x="920337" y="464465"/>
                </a:lnTo>
                <a:lnTo>
                  <a:pt x="915172" y="480755"/>
                </a:lnTo>
                <a:lnTo>
                  <a:pt x="908815" y="496647"/>
                </a:lnTo>
                <a:lnTo>
                  <a:pt x="901664" y="512540"/>
                </a:lnTo>
                <a:lnTo>
                  <a:pt x="894115" y="527638"/>
                </a:lnTo>
                <a:lnTo>
                  <a:pt x="885374" y="543134"/>
                </a:lnTo>
                <a:lnTo>
                  <a:pt x="876235" y="557437"/>
                </a:lnTo>
                <a:lnTo>
                  <a:pt x="865508" y="572138"/>
                </a:lnTo>
                <a:lnTo>
                  <a:pt x="854780" y="585647"/>
                </a:lnTo>
                <a:lnTo>
                  <a:pt x="842464" y="599553"/>
                </a:lnTo>
                <a:lnTo>
                  <a:pt x="830147" y="612664"/>
                </a:lnTo>
                <a:lnTo>
                  <a:pt x="830147" y="613061"/>
                </a:lnTo>
                <a:lnTo>
                  <a:pt x="822201" y="620611"/>
                </a:lnTo>
                <a:lnTo>
                  <a:pt x="813857" y="628160"/>
                </a:lnTo>
                <a:lnTo>
                  <a:pt x="805911" y="634914"/>
                </a:lnTo>
                <a:lnTo>
                  <a:pt x="797964" y="641668"/>
                </a:lnTo>
                <a:lnTo>
                  <a:pt x="791607" y="619419"/>
                </a:lnTo>
                <a:lnTo>
                  <a:pt x="785250" y="597963"/>
                </a:lnTo>
                <a:lnTo>
                  <a:pt x="778496" y="576111"/>
                </a:lnTo>
                <a:lnTo>
                  <a:pt x="771344" y="553861"/>
                </a:lnTo>
                <a:lnTo>
                  <a:pt x="780880" y="543928"/>
                </a:lnTo>
                <a:lnTo>
                  <a:pt x="790018" y="533201"/>
                </a:lnTo>
                <a:lnTo>
                  <a:pt x="798759" y="522473"/>
                </a:lnTo>
                <a:lnTo>
                  <a:pt x="806705" y="511745"/>
                </a:lnTo>
                <a:lnTo>
                  <a:pt x="813857" y="500223"/>
                </a:lnTo>
                <a:lnTo>
                  <a:pt x="820611" y="488701"/>
                </a:lnTo>
                <a:lnTo>
                  <a:pt x="826571" y="476782"/>
                </a:lnTo>
                <a:lnTo>
                  <a:pt x="831736" y="464862"/>
                </a:lnTo>
                <a:lnTo>
                  <a:pt x="836504" y="452545"/>
                </a:lnTo>
                <a:lnTo>
                  <a:pt x="840477" y="439831"/>
                </a:lnTo>
                <a:lnTo>
                  <a:pt x="844053" y="427117"/>
                </a:lnTo>
                <a:lnTo>
                  <a:pt x="846834" y="414005"/>
                </a:lnTo>
                <a:lnTo>
                  <a:pt x="849218" y="400894"/>
                </a:lnTo>
                <a:lnTo>
                  <a:pt x="850807" y="386988"/>
                </a:lnTo>
                <a:lnTo>
                  <a:pt x="851602" y="373479"/>
                </a:lnTo>
                <a:lnTo>
                  <a:pt x="851999" y="359175"/>
                </a:lnTo>
                <a:lnTo>
                  <a:pt x="851602" y="344872"/>
                </a:lnTo>
                <a:lnTo>
                  <a:pt x="850807" y="330966"/>
                </a:lnTo>
                <a:lnTo>
                  <a:pt x="849218" y="317457"/>
                </a:lnTo>
                <a:lnTo>
                  <a:pt x="846834" y="303948"/>
                </a:lnTo>
                <a:lnTo>
                  <a:pt x="844053" y="291234"/>
                </a:lnTo>
                <a:lnTo>
                  <a:pt x="840477" y="278123"/>
                </a:lnTo>
                <a:lnTo>
                  <a:pt x="836504" y="265806"/>
                </a:lnTo>
                <a:lnTo>
                  <a:pt x="831736" y="253092"/>
                </a:lnTo>
                <a:lnTo>
                  <a:pt x="826571" y="241172"/>
                </a:lnTo>
                <a:lnTo>
                  <a:pt x="820611" y="229253"/>
                </a:lnTo>
                <a:lnTo>
                  <a:pt x="813460" y="217730"/>
                </a:lnTo>
                <a:lnTo>
                  <a:pt x="806308" y="206605"/>
                </a:lnTo>
                <a:lnTo>
                  <a:pt x="798759" y="195481"/>
                </a:lnTo>
                <a:lnTo>
                  <a:pt x="789621" y="185150"/>
                </a:lnTo>
                <a:lnTo>
                  <a:pt x="780880" y="174820"/>
                </a:lnTo>
                <a:lnTo>
                  <a:pt x="770947" y="164092"/>
                </a:lnTo>
                <a:lnTo>
                  <a:pt x="760617" y="154556"/>
                </a:lnTo>
                <a:lnTo>
                  <a:pt x="750287" y="145021"/>
                </a:lnTo>
                <a:lnTo>
                  <a:pt x="739559" y="136677"/>
                </a:lnTo>
                <a:lnTo>
                  <a:pt x="728434" y="129128"/>
                </a:lnTo>
                <a:lnTo>
                  <a:pt x="717310" y="121976"/>
                </a:lnTo>
                <a:lnTo>
                  <a:pt x="705788" y="114825"/>
                </a:lnTo>
                <a:lnTo>
                  <a:pt x="693868" y="108865"/>
                </a:lnTo>
                <a:lnTo>
                  <a:pt x="682346" y="103700"/>
                </a:lnTo>
                <a:lnTo>
                  <a:pt x="669632" y="98932"/>
                </a:lnTo>
                <a:lnTo>
                  <a:pt x="657315" y="94959"/>
                </a:lnTo>
                <a:lnTo>
                  <a:pt x="644204" y="91383"/>
                </a:lnTo>
                <a:lnTo>
                  <a:pt x="631490" y="88204"/>
                </a:lnTo>
                <a:lnTo>
                  <a:pt x="617584" y="86218"/>
                </a:lnTo>
                <a:lnTo>
                  <a:pt x="604472" y="84628"/>
                </a:lnTo>
                <a:lnTo>
                  <a:pt x="590169" y="83436"/>
                </a:lnTo>
                <a:lnTo>
                  <a:pt x="576263" y="83436"/>
                </a:lnTo>
                <a:lnTo>
                  <a:pt x="561960" y="83436"/>
                </a:lnTo>
                <a:lnTo>
                  <a:pt x="548451" y="84628"/>
                </a:lnTo>
                <a:lnTo>
                  <a:pt x="534545" y="86218"/>
                </a:lnTo>
                <a:lnTo>
                  <a:pt x="521434" y="88204"/>
                </a:lnTo>
                <a:lnTo>
                  <a:pt x="507925" y="91383"/>
                </a:lnTo>
                <a:lnTo>
                  <a:pt x="495211" y="94959"/>
                </a:lnTo>
                <a:lnTo>
                  <a:pt x="482497" y="98932"/>
                </a:lnTo>
                <a:lnTo>
                  <a:pt x="470578" y="103700"/>
                </a:lnTo>
                <a:lnTo>
                  <a:pt x="458658" y="108865"/>
                </a:lnTo>
                <a:lnTo>
                  <a:pt x="446341" y="114825"/>
                </a:lnTo>
                <a:lnTo>
                  <a:pt x="435217" y="121976"/>
                </a:lnTo>
                <a:lnTo>
                  <a:pt x="423694" y="129128"/>
                </a:lnTo>
                <a:lnTo>
                  <a:pt x="412967" y="136677"/>
                </a:lnTo>
                <a:lnTo>
                  <a:pt x="401842" y="145021"/>
                </a:lnTo>
                <a:lnTo>
                  <a:pt x="391512" y="154556"/>
                </a:lnTo>
                <a:lnTo>
                  <a:pt x="381579" y="164092"/>
                </a:lnTo>
                <a:lnTo>
                  <a:pt x="381182" y="164092"/>
                </a:lnTo>
                <a:lnTo>
                  <a:pt x="371249" y="174820"/>
                </a:lnTo>
                <a:lnTo>
                  <a:pt x="362111" y="185150"/>
                </a:lnTo>
                <a:lnTo>
                  <a:pt x="353767" y="195481"/>
                </a:lnTo>
                <a:lnTo>
                  <a:pt x="345821" y="207003"/>
                </a:lnTo>
                <a:lnTo>
                  <a:pt x="338669" y="218128"/>
                </a:lnTo>
                <a:lnTo>
                  <a:pt x="331915" y="229253"/>
                </a:lnTo>
                <a:lnTo>
                  <a:pt x="325955" y="241172"/>
                </a:lnTo>
                <a:lnTo>
                  <a:pt x="320790" y="253092"/>
                </a:lnTo>
                <a:lnTo>
                  <a:pt x="315625" y="265806"/>
                </a:lnTo>
                <a:lnTo>
                  <a:pt x="311652" y="278123"/>
                </a:lnTo>
                <a:lnTo>
                  <a:pt x="308473" y="291234"/>
                </a:lnTo>
                <a:lnTo>
                  <a:pt x="305692" y="303948"/>
                </a:lnTo>
                <a:lnTo>
                  <a:pt x="303308" y="317457"/>
                </a:lnTo>
                <a:lnTo>
                  <a:pt x="301719" y="330966"/>
                </a:lnTo>
                <a:lnTo>
                  <a:pt x="300924" y="345269"/>
                </a:lnTo>
                <a:lnTo>
                  <a:pt x="300527" y="359175"/>
                </a:lnTo>
                <a:lnTo>
                  <a:pt x="300924" y="373479"/>
                </a:lnTo>
                <a:lnTo>
                  <a:pt x="301719" y="386988"/>
                </a:lnTo>
                <a:lnTo>
                  <a:pt x="303308" y="400894"/>
                </a:lnTo>
                <a:lnTo>
                  <a:pt x="305692" y="414005"/>
                </a:lnTo>
                <a:lnTo>
                  <a:pt x="308473" y="427514"/>
                </a:lnTo>
                <a:lnTo>
                  <a:pt x="311652" y="440228"/>
                </a:lnTo>
                <a:lnTo>
                  <a:pt x="315625" y="452545"/>
                </a:lnTo>
                <a:lnTo>
                  <a:pt x="320790" y="464862"/>
                </a:lnTo>
                <a:lnTo>
                  <a:pt x="325955" y="476782"/>
                </a:lnTo>
                <a:lnTo>
                  <a:pt x="331915" y="489098"/>
                </a:lnTo>
                <a:lnTo>
                  <a:pt x="338669" y="500223"/>
                </a:lnTo>
                <a:lnTo>
                  <a:pt x="345821" y="511745"/>
                </a:lnTo>
                <a:lnTo>
                  <a:pt x="353767" y="522870"/>
                </a:lnTo>
                <a:lnTo>
                  <a:pt x="362111" y="533201"/>
                </a:lnTo>
                <a:lnTo>
                  <a:pt x="371249" y="543928"/>
                </a:lnTo>
                <a:lnTo>
                  <a:pt x="381182" y="554258"/>
                </a:lnTo>
                <a:lnTo>
                  <a:pt x="387539" y="560218"/>
                </a:lnTo>
                <a:lnTo>
                  <a:pt x="393896" y="566575"/>
                </a:lnTo>
                <a:lnTo>
                  <a:pt x="400650" y="572138"/>
                </a:lnTo>
                <a:lnTo>
                  <a:pt x="407405" y="577700"/>
                </a:lnTo>
                <a:lnTo>
                  <a:pt x="414159" y="582468"/>
                </a:lnTo>
                <a:lnTo>
                  <a:pt x="420913" y="587633"/>
                </a:lnTo>
                <a:lnTo>
                  <a:pt x="428065" y="592401"/>
                </a:lnTo>
                <a:lnTo>
                  <a:pt x="435614" y="597169"/>
                </a:lnTo>
                <a:lnTo>
                  <a:pt x="442368" y="601142"/>
                </a:lnTo>
                <a:lnTo>
                  <a:pt x="449917" y="605115"/>
                </a:lnTo>
                <a:lnTo>
                  <a:pt x="457069" y="608691"/>
                </a:lnTo>
                <a:lnTo>
                  <a:pt x="465015" y="612267"/>
                </a:lnTo>
                <a:lnTo>
                  <a:pt x="472564" y="615445"/>
                </a:lnTo>
                <a:lnTo>
                  <a:pt x="480113" y="618227"/>
                </a:lnTo>
                <a:lnTo>
                  <a:pt x="488457" y="621008"/>
                </a:lnTo>
                <a:lnTo>
                  <a:pt x="496403" y="623789"/>
                </a:lnTo>
                <a:lnTo>
                  <a:pt x="498787" y="634914"/>
                </a:lnTo>
                <a:lnTo>
                  <a:pt x="501171" y="645642"/>
                </a:lnTo>
                <a:lnTo>
                  <a:pt x="505541" y="667891"/>
                </a:lnTo>
                <a:lnTo>
                  <a:pt x="508720" y="690141"/>
                </a:lnTo>
                <a:lnTo>
                  <a:pt x="511501" y="712788"/>
                </a:lnTo>
                <a:lnTo>
                  <a:pt x="498390" y="710404"/>
                </a:lnTo>
                <a:lnTo>
                  <a:pt x="484881" y="707226"/>
                </a:lnTo>
                <a:lnTo>
                  <a:pt x="472167" y="703253"/>
                </a:lnTo>
                <a:lnTo>
                  <a:pt x="459453" y="699279"/>
                </a:lnTo>
                <a:lnTo>
                  <a:pt x="446739" y="694909"/>
                </a:lnTo>
                <a:lnTo>
                  <a:pt x="434819" y="690141"/>
                </a:lnTo>
                <a:lnTo>
                  <a:pt x="422503" y="684579"/>
                </a:lnTo>
                <a:lnTo>
                  <a:pt x="410583" y="678619"/>
                </a:lnTo>
                <a:lnTo>
                  <a:pt x="398664" y="671864"/>
                </a:lnTo>
                <a:lnTo>
                  <a:pt x="387142" y="665110"/>
                </a:lnTo>
                <a:lnTo>
                  <a:pt x="376017" y="657561"/>
                </a:lnTo>
                <a:lnTo>
                  <a:pt x="364892" y="649615"/>
                </a:lnTo>
                <a:lnTo>
                  <a:pt x="354164" y="641271"/>
                </a:lnTo>
                <a:lnTo>
                  <a:pt x="343040" y="632133"/>
                </a:lnTo>
                <a:lnTo>
                  <a:pt x="332709" y="622994"/>
                </a:lnTo>
                <a:lnTo>
                  <a:pt x="322379" y="612664"/>
                </a:lnTo>
                <a:lnTo>
                  <a:pt x="309665" y="599553"/>
                </a:lnTo>
                <a:lnTo>
                  <a:pt x="297746" y="585647"/>
                </a:lnTo>
                <a:lnTo>
                  <a:pt x="286621" y="572138"/>
                </a:lnTo>
                <a:lnTo>
                  <a:pt x="276291" y="557437"/>
                </a:lnTo>
                <a:lnTo>
                  <a:pt x="267153" y="543134"/>
                </a:lnTo>
                <a:lnTo>
                  <a:pt x="258412" y="527638"/>
                </a:lnTo>
                <a:lnTo>
                  <a:pt x="250465" y="512540"/>
                </a:lnTo>
                <a:lnTo>
                  <a:pt x="243711" y="496647"/>
                </a:lnTo>
                <a:lnTo>
                  <a:pt x="237751" y="480755"/>
                </a:lnTo>
                <a:lnTo>
                  <a:pt x="231792" y="464465"/>
                </a:lnTo>
                <a:lnTo>
                  <a:pt x="227421" y="447777"/>
                </a:lnTo>
                <a:lnTo>
                  <a:pt x="223845" y="430693"/>
                </a:lnTo>
                <a:lnTo>
                  <a:pt x="221064" y="413211"/>
                </a:lnTo>
                <a:lnTo>
                  <a:pt x="219078" y="395331"/>
                </a:lnTo>
                <a:lnTo>
                  <a:pt x="217886" y="377452"/>
                </a:lnTo>
                <a:lnTo>
                  <a:pt x="217488" y="359175"/>
                </a:lnTo>
                <a:lnTo>
                  <a:pt x="217886" y="340502"/>
                </a:lnTo>
                <a:lnTo>
                  <a:pt x="219078" y="322622"/>
                </a:lnTo>
                <a:lnTo>
                  <a:pt x="221064" y="304743"/>
                </a:lnTo>
                <a:lnTo>
                  <a:pt x="223845" y="287658"/>
                </a:lnTo>
                <a:lnTo>
                  <a:pt x="227421" y="270574"/>
                </a:lnTo>
                <a:lnTo>
                  <a:pt x="231792" y="253886"/>
                </a:lnTo>
                <a:lnTo>
                  <a:pt x="237751" y="237596"/>
                </a:lnTo>
                <a:lnTo>
                  <a:pt x="243711" y="221306"/>
                </a:lnTo>
                <a:lnTo>
                  <a:pt x="250465" y="205811"/>
                </a:lnTo>
                <a:lnTo>
                  <a:pt x="258412" y="190315"/>
                </a:lnTo>
                <a:lnTo>
                  <a:pt x="267153" y="175615"/>
                </a:lnTo>
                <a:lnTo>
                  <a:pt x="276291" y="160516"/>
                </a:lnTo>
                <a:lnTo>
                  <a:pt x="286621" y="146610"/>
                </a:lnTo>
                <a:lnTo>
                  <a:pt x="297746" y="132307"/>
                </a:lnTo>
                <a:lnTo>
                  <a:pt x="309665" y="118798"/>
                </a:lnTo>
                <a:lnTo>
                  <a:pt x="322379" y="105289"/>
                </a:lnTo>
                <a:lnTo>
                  <a:pt x="335491" y="92575"/>
                </a:lnTo>
                <a:lnTo>
                  <a:pt x="349397" y="80655"/>
                </a:lnTo>
                <a:lnTo>
                  <a:pt x="363303" y="69530"/>
                </a:lnTo>
                <a:lnTo>
                  <a:pt x="378003" y="59200"/>
                </a:lnTo>
                <a:lnTo>
                  <a:pt x="392307" y="50062"/>
                </a:lnTo>
                <a:lnTo>
                  <a:pt x="407405" y="41321"/>
                </a:lnTo>
                <a:lnTo>
                  <a:pt x="422900" y="33374"/>
                </a:lnTo>
                <a:lnTo>
                  <a:pt x="438395" y="26620"/>
                </a:lnTo>
                <a:lnTo>
                  <a:pt x="454288" y="20263"/>
                </a:lnTo>
                <a:lnTo>
                  <a:pt x="470975" y="15098"/>
                </a:lnTo>
                <a:lnTo>
                  <a:pt x="487662" y="10727"/>
                </a:lnTo>
                <a:lnTo>
                  <a:pt x="504747" y="7151"/>
                </a:lnTo>
                <a:lnTo>
                  <a:pt x="522228" y="3973"/>
                </a:lnTo>
                <a:lnTo>
                  <a:pt x="539710" y="1589"/>
                </a:lnTo>
                <a:lnTo>
                  <a:pt x="557589" y="397"/>
                </a:lnTo>
                <a:lnTo>
                  <a:pt x="57626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grpSp>
        <p:nvGrpSpPr>
          <p:cNvPr id="2" name="Group 2"/>
          <p:cNvGrpSpPr/>
          <p:nvPr/>
        </p:nvGrpSpPr>
        <p:grpSpPr>
          <a:xfrm>
            <a:off x="1127760" y="1550670"/>
            <a:ext cx="5869353" cy="846455"/>
            <a:chOff x="480" y="288"/>
            <a:chExt cx="5020" cy="995"/>
          </a:xfrm>
        </p:grpSpPr>
        <p:pic>
          <p:nvPicPr>
            <p:cNvPr id="3" name="Picture 3" descr="TITLE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0" y="288"/>
              <a:ext cx="4800" cy="995"/>
            </a:xfrm>
            <a:prstGeom prst="rect">
              <a:avLst/>
            </a:prstGeom>
            <a:noFill/>
            <a:ln>
              <a:noFill/>
              <a:miter lim="800000"/>
              <a:headEnd/>
              <a:tailEnd/>
            </a:ln>
          </p:spPr>
        </p:pic>
        <p:sp>
          <p:nvSpPr>
            <p:cNvPr id="5" name="Text Box 4"/>
            <p:cNvSpPr/>
            <p:nvPr/>
          </p:nvSpPr>
          <p:spPr>
            <a:xfrm>
              <a:off x="2734" y="602"/>
              <a:ext cx="2766" cy="54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>
              <a:spAutoFit/>
            </a:bodyPr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1800" b="0" i="0" u="none">
                  <a:solidFill>
                    <a:schemeClr val="tx1"/>
                  </a:solidFill>
                  <a:latin typeface="Arial" panose="020B0604020202020204"/>
                  <a:ea typeface="宋体" panose="02010600030101010101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1800" b="0" i="0" u="none">
                  <a:solidFill>
                    <a:schemeClr val="tx1"/>
                  </a:solidFill>
                  <a:latin typeface="Arial" panose="020B0604020202020204"/>
                  <a:ea typeface="宋体" panose="02010600030101010101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1800" b="0" i="0" u="none">
                  <a:solidFill>
                    <a:schemeClr val="tx1"/>
                  </a:solidFill>
                  <a:latin typeface="Arial" panose="020B0604020202020204"/>
                  <a:ea typeface="宋体" panose="02010600030101010101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1800" b="0" i="0" u="none">
                  <a:solidFill>
                    <a:schemeClr val="tx1"/>
                  </a:solidFill>
                  <a:latin typeface="Arial" panose="020B0604020202020204"/>
                  <a:ea typeface="宋体" panose="02010600030101010101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1800" b="0" i="0" u="none">
                  <a:solidFill>
                    <a:schemeClr val="tx1"/>
                  </a:solidFill>
                  <a:latin typeface="Arial" panose="020B0604020202020204"/>
                  <a:ea typeface="宋体" panose="02010600030101010101" pitchFamily="2" charset="-122"/>
                </a:defRPr>
              </a:lvl5pPr>
            </a:lstStyle>
            <a:p>
              <a:pPr marL="0" lvl="0" indent="0" eaLnBrk="1" hangingPunct="1"/>
              <a:r>
                <a:rPr kumimoji="1" lang="zh-CN" altLang="en-US" sz="2400" b="1">
                  <a:solidFill>
                    <a:srgbClr val="0000CC"/>
                  </a:solidFill>
                  <a:latin typeface="Times New Roman" panose="02020603050405020304" pitchFamily="18" charset="0"/>
                </a:rPr>
                <a:t>什么是数轴？</a:t>
              </a:r>
              <a:endParaRPr kumimoji="1" lang="zh-CN" altLang="en-US" sz="2400" b="1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" name="Text Box 5"/>
          <p:cNvSpPr/>
          <p:nvPr/>
        </p:nvSpPr>
        <p:spPr>
          <a:xfrm>
            <a:off x="1146810" y="2732723"/>
            <a:ext cx="9485630" cy="58356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  <a:miter lim="800000"/>
          </a:ln>
        </p:spPr>
        <p:txBody>
          <a:bodyPr wrap="square" anchor="ctr" anchorCtr="0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</a:defRPr>
            </a:lvl5pPr>
          </a:lstStyle>
          <a:p>
            <a:pPr marL="0" lvl="0" indent="0" eaLnBrk="1" hangingPunct="1"/>
            <a:r>
              <a:rPr kumimoji="1" lang="zh-CN" altLang="en-US" sz="3200" b="1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规定了</a:t>
            </a:r>
            <a:r>
              <a:rPr kumimoji="1"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原点、正方向和单位长度</a:t>
            </a:r>
            <a:r>
              <a:rPr kumimoji="1" lang="zh-CN" altLang="en-US" sz="3200" b="1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的直线叫数轴。</a:t>
            </a:r>
            <a:endParaRPr kumimoji="1" lang="zh-CN" altLang="en-US" sz="3200" b="1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25" name="矩形 4"/>
          <p:cNvSpPr>
            <a:spLocks noChangeArrowheads="1"/>
          </p:cNvSpPr>
          <p:nvPr/>
        </p:nvSpPr>
        <p:spPr bwMode="auto">
          <a:xfrm>
            <a:off x="1108710" y="3882390"/>
            <a:ext cx="10035540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平面上的点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我们怎样去研究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用什么方法表示它呢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?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这就需要引入一个新的工具——</a:t>
            </a:r>
            <a:r>
              <a:rPr lang="zh-CN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平面直角坐标系</a:t>
            </a:r>
            <a:r>
              <a:rPr lang="en-US" altLang="zh-CN" sz="3200" b="1" i="1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" dur="75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51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0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定向自学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129" name="Picture 17" descr="学科网(www.zxxk.com)--教育资源门户，提供试卷、教案、课件、论文、素材及各类教学资源下载，还有大量而丰富的教学相关资讯！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0175" y="1003935"/>
            <a:ext cx="19050" cy="9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6" name="矩形 3"/>
          <p:cNvSpPr>
            <a:spLocks noChangeArrowheads="1"/>
          </p:cNvSpPr>
          <p:nvPr/>
        </p:nvSpPr>
        <p:spPr bwMode="auto">
          <a:xfrm>
            <a:off x="0" y="1553845"/>
            <a:ext cx="1077214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2000" b="1" dirty="0">
                <a:solidFill>
                  <a:srgbClr val="1717F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如图是某城市部分街道的示意图</a:t>
            </a:r>
            <a:r>
              <a:rPr lang="en-US" altLang="zh-CN" sz="2000" b="1" i="1" dirty="0">
                <a:solidFill>
                  <a:srgbClr val="1717F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2000" b="1" dirty="0">
                <a:solidFill>
                  <a:srgbClr val="1717F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在繁星大道和中山路的交叉口点</a:t>
            </a:r>
            <a:r>
              <a:rPr lang="en-US" altLang="zh-CN" sz="2000" b="1" i="1" dirty="0">
                <a:solidFill>
                  <a:srgbClr val="1717F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O</a:t>
            </a:r>
            <a:r>
              <a:rPr lang="zh-CN" altLang="zh-CN" sz="2000" b="1" dirty="0">
                <a:solidFill>
                  <a:srgbClr val="1717F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处</a:t>
            </a:r>
            <a:r>
              <a:rPr lang="en-US" altLang="zh-CN" sz="2000" b="1" dirty="0">
                <a:solidFill>
                  <a:srgbClr val="1717F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2000" b="1" dirty="0">
                <a:solidFill>
                  <a:srgbClr val="1717F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小亮向交警叔叔问路</a:t>
            </a:r>
            <a:r>
              <a:rPr lang="en-US" altLang="zh-CN" sz="2000" b="1" i="1" dirty="0">
                <a:solidFill>
                  <a:srgbClr val="1717F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2000" b="1" dirty="0">
              <a:solidFill>
                <a:srgbClr val="1717F9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" name="jb154.jpg"/>
          <p:cNvPicPr/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372475" y="2026548"/>
            <a:ext cx="3571875" cy="2431152"/>
          </a:xfrm>
          <a:prstGeom prst="rect">
            <a:avLst/>
          </a:prstGeom>
        </p:spPr>
      </p:pic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-1" y="1983740"/>
            <a:ext cx="8601075" cy="147732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(1)</a:t>
            </a: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按照交警的指示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小亮能找到图书大厦吗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?</a:t>
            </a:r>
            <a:endParaRPr lang="zh-CN" altLang="zh-CN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(2)</a:t>
            </a: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如果约定以点</a:t>
            </a:r>
            <a:r>
              <a:rPr lang="en-US" altLang="zh-CN" sz="2000" b="1" i="1" dirty="0">
                <a:latin typeface="黑体" panose="02010609060101010101" pitchFamily="49" charset="-122"/>
                <a:ea typeface="黑体" panose="02010609060101010101" pitchFamily="49" charset="-122"/>
              </a:rPr>
              <a:t>O</a:t>
            </a: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处为参照点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先说出向东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或向西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方向上的距离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再说向北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或向南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方向上的距离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那么图书大厦附近交叉路口</a:t>
            </a:r>
            <a:r>
              <a:rPr lang="en-US" altLang="zh-CN" sz="2000" b="1" i="1" dirty="0">
                <a:latin typeface="黑体" panose="02010609060101010101" pitchFamily="49" charset="-122"/>
                <a:ea typeface="黑体" panose="02010609060101010101" pitchFamily="49" charset="-122"/>
              </a:rPr>
              <a:t>P</a:t>
            </a: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点可以怎样表示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?</a:t>
            </a:r>
            <a:endParaRPr lang="zh-CN" altLang="zh-CN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31445" y="3655695"/>
            <a:ext cx="8088630" cy="13234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如果我们把中山路看成一条</a:t>
            </a:r>
            <a:r>
              <a:rPr lang="zh-CN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向东的方向为正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),</a:t>
            </a:r>
            <a:r>
              <a:rPr lang="zh-CN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把繁星大道看成另一条</a:t>
            </a:r>
            <a:r>
              <a:rPr lang="zh-CN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向北的方向为正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),</a:t>
            </a:r>
            <a:r>
              <a:rPr lang="zh-CN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把它们的交点</a:t>
            </a:r>
            <a:r>
              <a:rPr lang="en-US" altLang="zh-CN" sz="2000" b="1" i="1" dirty="0">
                <a:latin typeface="Times New Roman" panose="02020603050405020304" pitchFamily="18" charset="0"/>
                <a:ea typeface="楷体" panose="02010609060101010101" pitchFamily="49" charset="-122"/>
              </a:rPr>
              <a:t>O</a:t>
            </a:r>
            <a:r>
              <a:rPr lang="zh-CN" altLang="zh-CN" sz="20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看成两条数轴的公共原点</a:t>
            </a:r>
            <a:r>
              <a:rPr lang="en-US" altLang="zh-CN" sz="20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,</a:t>
            </a:r>
            <a:r>
              <a:rPr lang="zh-CN" altLang="zh-CN" sz="20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以</a:t>
            </a:r>
            <a:r>
              <a:rPr lang="en-US" altLang="zh-CN" sz="20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1 </a:t>
            </a:r>
            <a:r>
              <a:rPr lang="en-US" altLang="zh-CN" sz="2000" b="1" i="1" dirty="0">
                <a:latin typeface="Times New Roman" panose="02020603050405020304" pitchFamily="18" charset="0"/>
                <a:ea typeface="楷体" panose="02010609060101010101" pitchFamily="49" charset="-122"/>
              </a:rPr>
              <a:t>km</a:t>
            </a:r>
            <a:r>
              <a:rPr lang="zh-CN" altLang="zh-CN" sz="20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作为数轴的单位长度</a:t>
            </a:r>
            <a:r>
              <a:rPr lang="en-US" altLang="zh-CN" sz="20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,</a:t>
            </a:r>
            <a:r>
              <a:rPr lang="zh-CN" altLang="zh-CN" sz="20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那么点</a:t>
            </a:r>
            <a:r>
              <a:rPr lang="en-US" altLang="zh-CN" sz="2000" b="1" i="1" dirty="0">
                <a:latin typeface="Times New Roman" panose="02020603050405020304" pitchFamily="18" charset="0"/>
                <a:ea typeface="楷体" panose="02010609060101010101" pitchFamily="49" charset="-122"/>
              </a:rPr>
              <a:t>P</a:t>
            </a:r>
            <a:r>
              <a:rPr lang="zh-CN" altLang="zh-CN" sz="20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的位</a:t>
            </a:r>
            <a:r>
              <a:rPr lang="zh-CN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置就可以用一对数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(3,2)</a:t>
            </a:r>
            <a:r>
              <a:rPr lang="zh-CN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来表示</a:t>
            </a:r>
            <a:r>
              <a:rPr lang="en-US" altLang="zh-CN" sz="2000" b="1" i="1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endParaRPr lang="zh-CN" altLang="zh-CN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2409825" y="4775200"/>
            <a:ext cx="7272338" cy="16303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观察并思考下列问题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(1)</a:t>
            </a: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点</a:t>
            </a:r>
            <a:r>
              <a:rPr lang="en-US" altLang="zh-CN" sz="2000" i="1" dirty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 sz="2000" i="1" dirty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en-US" altLang="zh-CN" sz="2000" i="1" dirty="0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en-US" sz="2000" i="1" dirty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en-US" altLang="zh-CN" sz="2000" i="1" dirty="0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的位置应如何表示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?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(2)</a:t>
            </a: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你能在图中找到用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(3,-1</a:t>
            </a:r>
            <a:r>
              <a:rPr lang="en-US" altLang="zh-CN" sz="2000" i="1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5),(-2,2)</a:t>
            </a: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表示的点的位置吗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?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(3)</a:t>
            </a: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街道所在平面上的任何一点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它的位置都可以用一对数表示出来吗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?</a:t>
            </a: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举例说明</a:t>
            </a:r>
            <a:r>
              <a:rPr lang="en-US" altLang="zh-CN" sz="2000" i="1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0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合作研学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129" name="Picture 17" descr="学科网(www.zxxk.com)--教育资源门户，提供试卷、教案、课件、论文、素材及各类教学资源下载，还有大量而丰富的教学相关资讯！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0175" y="1003935"/>
            <a:ext cx="19050" cy="9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0" name=" 2050"/>
          <p:cNvSpPr/>
          <p:nvPr/>
        </p:nvSpPr>
        <p:spPr bwMode="auto">
          <a:xfrm>
            <a:off x="302895" y="1630045"/>
            <a:ext cx="417195" cy="639445"/>
          </a:xfrm>
          <a:custGeom>
            <a:avLst/>
            <a:gdLst/>
            <a:ahLst/>
            <a:cxnLst/>
            <a:rect l="0" t="0" r="r" b="b"/>
            <a:pathLst>
              <a:path w="1646238" h="2433638">
                <a:moveTo>
                  <a:pt x="577732" y="161925"/>
                </a:moveTo>
                <a:lnTo>
                  <a:pt x="586070" y="162719"/>
                </a:lnTo>
                <a:lnTo>
                  <a:pt x="593614" y="163910"/>
                </a:lnTo>
                <a:lnTo>
                  <a:pt x="597585" y="164703"/>
                </a:lnTo>
                <a:lnTo>
                  <a:pt x="601953" y="165894"/>
                </a:lnTo>
                <a:lnTo>
                  <a:pt x="605526" y="167482"/>
                </a:lnTo>
                <a:lnTo>
                  <a:pt x="609100" y="169069"/>
                </a:lnTo>
                <a:lnTo>
                  <a:pt x="612674" y="171053"/>
                </a:lnTo>
                <a:lnTo>
                  <a:pt x="616247" y="173435"/>
                </a:lnTo>
                <a:lnTo>
                  <a:pt x="619821" y="176610"/>
                </a:lnTo>
                <a:lnTo>
                  <a:pt x="623394" y="179388"/>
                </a:lnTo>
                <a:lnTo>
                  <a:pt x="626968" y="182563"/>
                </a:lnTo>
                <a:lnTo>
                  <a:pt x="630145" y="186135"/>
                </a:lnTo>
                <a:lnTo>
                  <a:pt x="633321" y="190103"/>
                </a:lnTo>
                <a:lnTo>
                  <a:pt x="636498" y="194469"/>
                </a:lnTo>
                <a:lnTo>
                  <a:pt x="639674" y="199232"/>
                </a:lnTo>
                <a:lnTo>
                  <a:pt x="642454" y="204788"/>
                </a:lnTo>
                <a:lnTo>
                  <a:pt x="645233" y="210344"/>
                </a:lnTo>
                <a:lnTo>
                  <a:pt x="648013" y="216297"/>
                </a:lnTo>
                <a:lnTo>
                  <a:pt x="650792" y="222647"/>
                </a:lnTo>
                <a:lnTo>
                  <a:pt x="653969" y="229394"/>
                </a:lnTo>
                <a:lnTo>
                  <a:pt x="656351" y="237332"/>
                </a:lnTo>
                <a:lnTo>
                  <a:pt x="658733" y="245269"/>
                </a:lnTo>
                <a:lnTo>
                  <a:pt x="838208" y="927100"/>
                </a:lnTo>
                <a:lnTo>
                  <a:pt x="840193" y="928291"/>
                </a:lnTo>
                <a:lnTo>
                  <a:pt x="841781" y="933450"/>
                </a:lnTo>
                <a:lnTo>
                  <a:pt x="899356" y="921941"/>
                </a:lnTo>
                <a:lnTo>
                  <a:pt x="911665" y="922338"/>
                </a:lnTo>
                <a:lnTo>
                  <a:pt x="923180" y="923529"/>
                </a:lnTo>
                <a:lnTo>
                  <a:pt x="935489" y="924719"/>
                </a:lnTo>
                <a:lnTo>
                  <a:pt x="946607" y="926704"/>
                </a:lnTo>
                <a:lnTo>
                  <a:pt x="957725" y="929482"/>
                </a:lnTo>
                <a:lnTo>
                  <a:pt x="969240" y="932657"/>
                </a:lnTo>
                <a:lnTo>
                  <a:pt x="979960" y="936229"/>
                </a:lnTo>
                <a:lnTo>
                  <a:pt x="991078" y="939800"/>
                </a:lnTo>
                <a:lnTo>
                  <a:pt x="1001402" y="944166"/>
                </a:lnTo>
                <a:lnTo>
                  <a:pt x="1011726" y="948929"/>
                </a:lnTo>
                <a:lnTo>
                  <a:pt x="1022049" y="954485"/>
                </a:lnTo>
                <a:lnTo>
                  <a:pt x="1031976" y="960438"/>
                </a:lnTo>
                <a:lnTo>
                  <a:pt x="1041506" y="966788"/>
                </a:lnTo>
                <a:lnTo>
                  <a:pt x="1051432" y="973535"/>
                </a:lnTo>
                <a:lnTo>
                  <a:pt x="1060565" y="980679"/>
                </a:lnTo>
                <a:lnTo>
                  <a:pt x="1069697" y="988616"/>
                </a:lnTo>
                <a:lnTo>
                  <a:pt x="1076050" y="994172"/>
                </a:lnTo>
                <a:lnTo>
                  <a:pt x="1081212" y="999729"/>
                </a:lnTo>
                <a:lnTo>
                  <a:pt x="1086374" y="1005682"/>
                </a:lnTo>
                <a:lnTo>
                  <a:pt x="1090345" y="1012032"/>
                </a:lnTo>
                <a:lnTo>
                  <a:pt x="1126478" y="1071960"/>
                </a:lnTo>
                <a:lnTo>
                  <a:pt x="1183258" y="1074341"/>
                </a:lnTo>
                <a:lnTo>
                  <a:pt x="1184847" y="1075532"/>
                </a:lnTo>
                <a:lnTo>
                  <a:pt x="1199538" y="1077913"/>
                </a:lnTo>
                <a:lnTo>
                  <a:pt x="1214230" y="1081088"/>
                </a:lnTo>
                <a:lnTo>
                  <a:pt x="1228524" y="1085057"/>
                </a:lnTo>
                <a:lnTo>
                  <a:pt x="1242818" y="1089422"/>
                </a:lnTo>
                <a:lnTo>
                  <a:pt x="1256716" y="1094582"/>
                </a:lnTo>
                <a:lnTo>
                  <a:pt x="1271010" y="1100932"/>
                </a:lnTo>
                <a:lnTo>
                  <a:pt x="1284510" y="1106885"/>
                </a:lnTo>
                <a:lnTo>
                  <a:pt x="1298011" y="1114029"/>
                </a:lnTo>
                <a:lnTo>
                  <a:pt x="1310717" y="1121172"/>
                </a:lnTo>
                <a:lnTo>
                  <a:pt x="1323820" y="1129507"/>
                </a:lnTo>
                <a:lnTo>
                  <a:pt x="1336129" y="1137444"/>
                </a:lnTo>
                <a:lnTo>
                  <a:pt x="1348041" y="1146175"/>
                </a:lnTo>
                <a:lnTo>
                  <a:pt x="1359953" y="1155700"/>
                </a:lnTo>
                <a:lnTo>
                  <a:pt x="1371071" y="1165225"/>
                </a:lnTo>
                <a:lnTo>
                  <a:pt x="1381792" y="1175147"/>
                </a:lnTo>
                <a:lnTo>
                  <a:pt x="1392115" y="1185863"/>
                </a:lnTo>
                <a:lnTo>
                  <a:pt x="1408792" y="1204119"/>
                </a:lnTo>
                <a:lnTo>
                  <a:pt x="1424278" y="1223566"/>
                </a:lnTo>
                <a:lnTo>
                  <a:pt x="1439763" y="1243410"/>
                </a:lnTo>
                <a:lnTo>
                  <a:pt x="1454058" y="1263254"/>
                </a:lnTo>
                <a:lnTo>
                  <a:pt x="1467955" y="1283891"/>
                </a:lnTo>
                <a:lnTo>
                  <a:pt x="1480264" y="1305322"/>
                </a:lnTo>
                <a:lnTo>
                  <a:pt x="1492970" y="1327150"/>
                </a:lnTo>
                <a:lnTo>
                  <a:pt x="1504088" y="1348582"/>
                </a:lnTo>
                <a:lnTo>
                  <a:pt x="1505279" y="1351360"/>
                </a:lnTo>
                <a:lnTo>
                  <a:pt x="1506471" y="1352154"/>
                </a:lnTo>
                <a:lnTo>
                  <a:pt x="1508059" y="1352550"/>
                </a:lnTo>
                <a:lnTo>
                  <a:pt x="1518780" y="1353344"/>
                </a:lnTo>
                <a:lnTo>
                  <a:pt x="1528309" y="1355329"/>
                </a:lnTo>
                <a:lnTo>
                  <a:pt x="1537839" y="1357710"/>
                </a:lnTo>
                <a:lnTo>
                  <a:pt x="1546971" y="1360885"/>
                </a:lnTo>
                <a:lnTo>
                  <a:pt x="1555707" y="1364457"/>
                </a:lnTo>
                <a:lnTo>
                  <a:pt x="1563648" y="1368822"/>
                </a:lnTo>
                <a:lnTo>
                  <a:pt x="1571590" y="1373982"/>
                </a:lnTo>
                <a:lnTo>
                  <a:pt x="1578737" y="1379935"/>
                </a:lnTo>
                <a:lnTo>
                  <a:pt x="1585487" y="1385888"/>
                </a:lnTo>
                <a:lnTo>
                  <a:pt x="1591840" y="1392238"/>
                </a:lnTo>
                <a:lnTo>
                  <a:pt x="1597796" y="1398985"/>
                </a:lnTo>
                <a:lnTo>
                  <a:pt x="1603752" y="1406525"/>
                </a:lnTo>
                <a:lnTo>
                  <a:pt x="1608914" y="1413669"/>
                </a:lnTo>
                <a:lnTo>
                  <a:pt x="1613678" y="1421607"/>
                </a:lnTo>
                <a:lnTo>
                  <a:pt x="1618046" y="1429544"/>
                </a:lnTo>
                <a:lnTo>
                  <a:pt x="1622017" y="1437879"/>
                </a:lnTo>
                <a:lnTo>
                  <a:pt x="1625988" y="1446213"/>
                </a:lnTo>
                <a:lnTo>
                  <a:pt x="1629561" y="1454547"/>
                </a:lnTo>
                <a:lnTo>
                  <a:pt x="1632738" y="1463279"/>
                </a:lnTo>
                <a:lnTo>
                  <a:pt x="1635517" y="1471613"/>
                </a:lnTo>
                <a:lnTo>
                  <a:pt x="1637900" y="1479947"/>
                </a:lnTo>
                <a:lnTo>
                  <a:pt x="1639885" y="1488282"/>
                </a:lnTo>
                <a:lnTo>
                  <a:pt x="1641473" y="1497013"/>
                </a:lnTo>
                <a:lnTo>
                  <a:pt x="1643062" y="1504950"/>
                </a:lnTo>
                <a:lnTo>
                  <a:pt x="1644253" y="1512491"/>
                </a:lnTo>
                <a:lnTo>
                  <a:pt x="1645047" y="1520429"/>
                </a:lnTo>
                <a:lnTo>
                  <a:pt x="1645841" y="1527969"/>
                </a:lnTo>
                <a:lnTo>
                  <a:pt x="1646238" y="1534716"/>
                </a:lnTo>
                <a:lnTo>
                  <a:pt x="1646238" y="1541463"/>
                </a:lnTo>
                <a:lnTo>
                  <a:pt x="1646238" y="1548210"/>
                </a:lnTo>
                <a:lnTo>
                  <a:pt x="1645841" y="1553766"/>
                </a:lnTo>
                <a:lnTo>
                  <a:pt x="1645444" y="1558925"/>
                </a:lnTo>
                <a:lnTo>
                  <a:pt x="1643458" y="1570832"/>
                </a:lnTo>
                <a:lnTo>
                  <a:pt x="1642267" y="1583532"/>
                </a:lnTo>
                <a:lnTo>
                  <a:pt x="1641473" y="1595835"/>
                </a:lnTo>
                <a:lnTo>
                  <a:pt x="1640679" y="1608535"/>
                </a:lnTo>
                <a:lnTo>
                  <a:pt x="1634723" y="1749029"/>
                </a:lnTo>
                <a:lnTo>
                  <a:pt x="1628370" y="1889126"/>
                </a:lnTo>
                <a:lnTo>
                  <a:pt x="1627973" y="1902222"/>
                </a:lnTo>
                <a:lnTo>
                  <a:pt x="1626385" y="1915716"/>
                </a:lnTo>
                <a:lnTo>
                  <a:pt x="1625194" y="1928416"/>
                </a:lnTo>
                <a:lnTo>
                  <a:pt x="1623208" y="1941910"/>
                </a:lnTo>
                <a:lnTo>
                  <a:pt x="1621223" y="1954610"/>
                </a:lnTo>
                <a:lnTo>
                  <a:pt x="1618840" y="1968104"/>
                </a:lnTo>
                <a:lnTo>
                  <a:pt x="1616061" y="1980804"/>
                </a:lnTo>
                <a:lnTo>
                  <a:pt x="1612884" y="1993504"/>
                </a:lnTo>
                <a:lnTo>
                  <a:pt x="1604546" y="2026444"/>
                </a:lnTo>
                <a:lnTo>
                  <a:pt x="1595414" y="2058988"/>
                </a:lnTo>
                <a:lnTo>
                  <a:pt x="1586281" y="2091532"/>
                </a:lnTo>
                <a:lnTo>
                  <a:pt x="1577148" y="2123679"/>
                </a:lnTo>
                <a:lnTo>
                  <a:pt x="1579134" y="2125663"/>
                </a:lnTo>
                <a:lnTo>
                  <a:pt x="1617252" y="2294732"/>
                </a:lnTo>
                <a:lnTo>
                  <a:pt x="1571590" y="2303463"/>
                </a:lnTo>
                <a:lnTo>
                  <a:pt x="1487411" y="2318147"/>
                </a:lnTo>
                <a:lnTo>
                  <a:pt x="1251951" y="2359026"/>
                </a:lnTo>
                <a:lnTo>
                  <a:pt x="1000608" y="2402285"/>
                </a:lnTo>
                <a:lnTo>
                  <a:pt x="897370" y="2420541"/>
                </a:lnTo>
                <a:lnTo>
                  <a:pt x="824310" y="2433638"/>
                </a:lnTo>
                <a:lnTo>
                  <a:pt x="785398" y="2236391"/>
                </a:lnTo>
                <a:lnTo>
                  <a:pt x="781030" y="2228851"/>
                </a:lnTo>
                <a:lnTo>
                  <a:pt x="776662" y="2221707"/>
                </a:lnTo>
                <a:lnTo>
                  <a:pt x="771897" y="2214563"/>
                </a:lnTo>
                <a:lnTo>
                  <a:pt x="767133" y="2207816"/>
                </a:lnTo>
                <a:lnTo>
                  <a:pt x="761574" y="2201069"/>
                </a:lnTo>
                <a:lnTo>
                  <a:pt x="756015" y="2194719"/>
                </a:lnTo>
                <a:lnTo>
                  <a:pt x="750456" y="2188369"/>
                </a:lnTo>
                <a:lnTo>
                  <a:pt x="744897" y="2182416"/>
                </a:lnTo>
                <a:lnTo>
                  <a:pt x="738544" y="2176463"/>
                </a:lnTo>
                <a:lnTo>
                  <a:pt x="732191" y="2170907"/>
                </a:lnTo>
                <a:lnTo>
                  <a:pt x="725441" y="2165351"/>
                </a:lnTo>
                <a:lnTo>
                  <a:pt x="719088" y="2159794"/>
                </a:lnTo>
                <a:lnTo>
                  <a:pt x="711940" y="2155032"/>
                </a:lnTo>
                <a:lnTo>
                  <a:pt x="704396" y="2149873"/>
                </a:lnTo>
                <a:lnTo>
                  <a:pt x="697249" y="2145507"/>
                </a:lnTo>
                <a:lnTo>
                  <a:pt x="689705" y="2141141"/>
                </a:lnTo>
                <a:lnTo>
                  <a:pt x="678984" y="2135585"/>
                </a:lnTo>
                <a:lnTo>
                  <a:pt x="668660" y="2130029"/>
                </a:lnTo>
                <a:lnTo>
                  <a:pt x="648807" y="2118519"/>
                </a:lnTo>
                <a:lnTo>
                  <a:pt x="630145" y="2106216"/>
                </a:lnTo>
                <a:lnTo>
                  <a:pt x="611482" y="2093119"/>
                </a:lnTo>
                <a:lnTo>
                  <a:pt x="593217" y="2080022"/>
                </a:lnTo>
                <a:lnTo>
                  <a:pt x="576144" y="2065735"/>
                </a:lnTo>
                <a:lnTo>
                  <a:pt x="559070" y="2051447"/>
                </a:lnTo>
                <a:lnTo>
                  <a:pt x="543187" y="2035969"/>
                </a:lnTo>
                <a:lnTo>
                  <a:pt x="526907" y="2020491"/>
                </a:lnTo>
                <a:lnTo>
                  <a:pt x="511422" y="2004616"/>
                </a:lnTo>
                <a:lnTo>
                  <a:pt x="496333" y="1988344"/>
                </a:lnTo>
                <a:lnTo>
                  <a:pt x="481245" y="1971676"/>
                </a:lnTo>
                <a:lnTo>
                  <a:pt x="466951" y="1954610"/>
                </a:lnTo>
                <a:lnTo>
                  <a:pt x="452259" y="1937147"/>
                </a:lnTo>
                <a:lnTo>
                  <a:pt x="424067" y="1902222"/>
                </a:lnTo>
                <a:lnTo>
                  <a:pt x="418111" y="1894285"/>
                </a:lnTo>
                <a:lnTo>
                  <a:pt x="412552" y="1886744"/>
                </a:lnTo>
                <a:lnTo>
                  <a:pt x="401435" y="1870472"/>
                </a:lnTo>
                <a:lnTo>
                  <a:pt x="391508" y="1853804"/>
                </a:lnTo>
                <a:lnTo>
                  <a:pt x="381978" y="1837532"/>
                </a:lnTo>
                <a:lnTo>
                  <a:pt x="372846" y="1820069"/>
                </a:lnTo>
                <a:lnTo>
                  <a:pt x="364110" y="1803401"/>
                </a:lnTo>
                <a:lnTo>
                  <a:pt x="356169" y="1785541"/>
                </a:lnTo>
                <a:lnTo>
                  <a:pt x="348228" y="1768079"/>
                </a:lnTo>
                <a:lnTo>
                  <a:pt x="332345" y="1733551"/>
                </a:lnTo>
                <a:lnTo>
                  <a:pt x="324404" y="1716485"/>
                </a:lnTo>
                <a:lnTo>
                  <a:pt x="316065" y="1699022"/>
                </a:lnTo>
                <a:lnTo>
                  <a:pt x="307727" y="1682354"/>
                </a:lnTo>
                <a:lnTo>
                  <a:pt x="298991" y="1666082"/>
                </a:lnTo>
                <a:lnTo>
                  <a:pt x="289462" y="1649413"/>
                </a:lnTo>
                <a:lnTo>
                  <a:pt x="279535" y="1633935"/>
                </a:lnTo>
                <a:lnTo>
                  <a:pt x="275962" y="1624410"/>
                </a:lnTo>
                <a:lnTo>
                  <a:pt x="271594" y="1614885"/>
                </a:lnTo>
                <a:lnTo>
                  <a:pt x="266829" y="1605360"/>
                </a:lnTo>
                <a:lnTo>
                  <a:pt x="261667" y="1595835"/>
                </a:lnTo>
                <a:lnTo>
                  <a:pt x="256505" y="1586310"/>
                </a:lnTo>
                <a:lnTo>
                  <a:pt x="250946" y="1577182"/>
                </a:lnTo>
                <a:lnTo>
                  <a:pt x="239431" y="1558132"/>
                </a:lnTo>
                <a:lnTo>
                  <a:pt x="227122" y="1539479"/>
                </a:lnTo>
                <a:lnTo>
                  <a:pt x="214813" y="1521619"/>
                </a:lnTo>
                <a:lnTo>
                  <a:pt x="190592" y="1486694"/>
                </a:lnTo>
                <a:lnTo>
                  <a:pt x="185827" y="1479154"/>
                </a:lnTo>
                <a:lnTo>
                  <a:pt x="181063" y="1470422"/>
                </a:lnTo>
                <a:lnTo>
                  <a:pt x="170342" y="1450579"/>
                </a:lnTo>
                <a:lnTo>
                  <a:pt x="164783" y="1441054"/>
                </a:lnTo>
                <a:lnTo>
                  <a:pt x="159224" y="1431132"/>
                </a:lnTo>
                <a:lnTo>
                  <a:pt x="156444" y="1427163"/>
                </a:lnTo>
                <a:lnTo>
                  <a:pt x="153268" y="1423194"/>
                </a:lnTo>
                <a:lnTo>
                  <a:pt x="149694" y="1419622"/>
                </a:lnTo>
                <a:lnTo>
                  <a:pt x="146518" y="1416447"/>
                </a:lnTo>
                <a:lnTo>
                  <a:pt x="143738" y="1413272"/>
                </a:lnTo>
                <a:lnTo>
                  <a:pt x="140959" y="1409304"/>
                </a:lnTo>
                <a:lnTo>
                  <a:pt x="138576" y="1404541"/>
                </a:lnTo>
                <a:lnTo>
                  <a:pt x="136591" y="1398985"/>
                </a:lnTo>
                <a:lnTo>
                  <a:pt x="134209" y="1393429"/>
                </a:lnTo>
                <a:lnTo>
                  <a:pt x="132620" y="1387475"/>
                </a:lnTo>
                <a:lnTo>
                  <a:pt x="129047" y="1373982"/>
                </a:lnTo>
                <a:lnTo>
                  <a:pt x="125870" y="1360488"/>
                </a:lnTo>
                <a:lnTo>
                  <a:pt x="122694" y="1346994"/>
                </a:lnTo>
                <a:lnTo>
                  <a:pt x="120311" y="1335485"/>
                </a:lnTo>
                <a:lnTo>
                  <a:pt x="117532" y="1325563"/>
                </a:lnTo>
                <a:lnTo>
                  <a:pt x="109194" y="1300560"/>
                </a:lnTo>
                <a:lnTo>
                  <a:pt x="100458" y="1276350"/>
                </a:lnTo>
                <a:lnTo>
                  <a:pt x="95296" y="1264047"/>
                </a:lnTo>
                <a:lnTo>
                  <a:pt x="90531" y="1252538"/>
                </a:lnTo>
                <a:lnTo>
                  <a:pt x="85767" y="1241425"/>
                </a:lnTo>
                <a:lnTo>
                  <a:pt x="80208" y="1229916"/>
                </a:lnTo>
                <a:lnTo>
                  <a:pt x="77031" y="1223566"/>
                </a:lnTo>
                <a:lnTo>
                  <a:pt x="73458" y="1217216"/>
                </a:lnTo>
                <a:lnTo>
                  <a:pt x="65119" y="1203722"/>
                </a:lnTo>
                <a:lnTo>
                  <a:pt x="55987" y="1190625"/>
                </a:lnTo>
                <a:lnTo>
                  <a:pt x="46457" y="1177132"/>
                </a:lnTo>
                <a:lnTo>
                  <a:pt x="26207" y="1150938"/>
                </a:lnTo>
                <a:lnTo>
                  <a:pt x="6353" y="1125538"/>
                </a:lnTo>
                <a:lnTo>
                  <a:pt x="3574" y="1121172"/>
                </a:lnTo>
                <a:lnTo>
                  <a:pt x="1589" y="1116410"/>
                </a:lnTo>
                <a:lnTo>
                  <a:pt x="397" y="1111250"/>
                </a:lnTo>
                <a:lnTo>
                  <a:pt x="0" y="1106091"/>
                </a:lnTo>
                <a:lnTo>
                  <a:pt x="0" y="1100535"/>
                </a:lnTo>
                <a:lnTo>
                  <a:pt x="794" y="1094582"/>
                </a:lnTo>
                <a:lnTo>
                  <a:pt x="1986" y="1088629"/>
                </a:lnTo>
                <a:lnTo>
                  <a:pt x="3574" y="1083072"/>
                </a:lnTo>
                <a:lnTo>
                  <a:pt x="5559" y="1077516"/>
                </a:lnTo>
                <a:lnTo>
                  <a:pt x="8339" y="1071960"/>
                </a:lnTo>
                <a:lnTo>
                  <a:pt x="11118" y="1066404"/>
                </a:lnTo>
                <a:lnTo>
                  <a:pt x="14295" y="1061641"/>
                </a:lnTo>
                <a:lnTo>
                  <a:pt x="17868" y="1056879"/>
                </a:lnTo>
                <a:lnTo>
                  <a:pt x="21045" y="1052910"/>
                </a:lnTo>
                <a:lnTo>
                  <a:pt x="24618" y="1048941"/>
                </a:lnTo>
                <a:lnTo>
                  <a:pt x="28192" y="1045766"/>
                </a:lnTo>
                <a:lnTo>
                  <a:pt x="33751" y="1041400"/>
                </a:lnTo>
                <a:lnTo>
                  <a:pt x="39310" y="1037432"/>
                </a:lnTo>
                <a:lnTo>
                  <a:pt x="45663" y="1034257"/>
                </a:lnTo>
                <a:lnTo>
                  <a:pt x="52016" y="1031479"/>
                </a:lnTo>
                <a:lnTo>
                  <a:pt x="58369" y="1029097"/>
                </a:lnTo>
                <a:lnTo>
                  <a:pt x="64722" y="1027113"/>
                </a:lnTo>
                <a:lnTo>
                  <a:pt x="71869" y="1025922"/>
                </a:lnTo>
                <a:lnTo>
                  <a:pt x="78619" y="1024732"/>
                </a:lnTo>
                <a:lnTo>
                  <a:pt x="85767" y="1023938"/>
                </a:lnTo>
                <a:lnTo>
                  <a:pt x="92517" y="1023541"/>
                </a:lnTo>
                <a:lnTo>
                  <a:pt x="100061" y="1023938"/>
                </a:lnTo>
                <a:lnTo>
                  <a:pt x="107208" y="1024335"/>
                </a:lnTo>
                <a:lnTo>
                  <a:pt x="114355" y="1024732"/>
                </a:lnTo>
                <a:lnTo>
                  <a:pt x="121503" y="1025922"/>
                </a:lnTo>
                <a:lnTo>
                  <a:pt x="129047" y="1027510"/>
                </a:lnTo>
                <a:lnTo>
                  <a:pt x="136194" y="1029097"/>
                </a:lnTo>
                <a:lnTo>
                  <a:pt x="143341" y="1031082"/>
                </a:lnTo>
                <a:lnTo>
                  <a:pt x="150488" y="1033066"/>
                </a:lnTo>
                <a:lnTo>
                  <a:pt x="157636" y="1035844"/>
                </a:lnTo>
                <a:lnTo>
                  <a:pt x="164783" y="1038622"/>
                </a:lnTo>
                <a:lnTo>
                  <a:pt x="171533" y="1041400"/>
                </a:lnTo>
                <a:lnTo>
                  <a:pt x="177886" y="1044972"/>
                </a:lnTo>
                <a:lnTo>
                  <a:pt x="185033" y="1048544"/>
                </a:lnTo>
                <a:lnTo>
                  <a:pt x="191386" y="1052116"/>
                </a:lnTo>
                <a:lnTo>
                  <a:pt x="197739" y="1055688"/>
                </a:lnTo>
                <a:lnTo>
                  <a:pt x="203695" y="1059657"/>
                </a:lnTo>
                <a:lnTo>
                  <a:pt x="209651" y="1064022"/>
                </a:lnTo>
                <a:lnTo>
                  <a:pt x="215210" y="1067991"/>
                </a:lnTo>
                <a:lnTo>
                  <a:pt x="220769" y="1072754"/>
                </a:lnTo>
                <a:lnTo>
                  <a:pt x="225534" y="1077516"/>
                </a:lnTo>
                <a:lnTo>
                  <a:pt x="230299" y="1081882"/>
                </a:lnTo>
                <a:lnTo>
                  <a:pt x="235064" y="1086644"/>
                </a:lnTo>
                <a:lnTo>
                  <a:pt x="239828" y="1092200"/>
                </a:lnTo>
                <a:lnTo>
                  <a:pt x="244593" y="1097757"/>
                </a:lnTo>
                <a:lnTo>
                  <a:pt x="252932" y="1109663"/>
                </a:lnTo>
                <a:lnTo>
                  <a:pt x="260873" y="1121966"/>
                </a:lnTo>
                <a:lnTo>
                  <a:pt x="268814" y="1135063"/>
                </a:lnTo>
                <a:lnTo>
                  <a:pt x="283903" y="1160463"/>
                </a:lnTo>
                <a:lnTo>
                  <a:pt x="291447" y="1173163"/>
                </a:lnTo>
                <a:lnTo>
                  <a:pt x="299388" y="1185069"/>
                </a:lnTo>
                <a:lnTo>
                  <a:pt x="306139" y="1195785"/>
                </a:lnTo>
                <a:lnTo>
                  <a:pt x="312889" y="1206897"/>
                </a:lnTo>
                <a:lnTo>
                  <a:pt x="327580" y="1230710"/>
                </a:lnTo>
                <a:lnTo>
                  <a:pt x="342272" y="1255713"/>
                </a:lnTo>
                <a:lnTo>
                  <a:pt x="357757" y="1281113"/>
                </a:lnTo>
                <a:lnTo>
                  <a:pt x="365699" y="1293416"/>
                </a:lnTo>
                <a:lnTo>
                  <a:pt x="373640" y="1305719"/>
                </a:lnTo>
                <a:lnTo>
                  <a:pt x="382375" y="1317229"/>
                </a:lnTo>
                <a:lnTo>
                  <a:pt x="390714" y="1328738"/>
                </a:lnTo>
                <a:lnTo>
                  <a:pt x="399846" y="1339454"/>
                </a:lnTo>
                <a:lnTo>
                  <a:pt x="409376" y="1348979"/>
                </a:lnTo>
                <a:lnTo>
                  <a:pt x="418905" y="1358504"/>
                </a:lnTo>
                <a:lnTo>
                  <a:pt x="423670" y="1362472"/>
                </a:lnTo>
                <a:lnTo>
                  <a:pt x="428832" y="1366441"/>
                </a:lnTo>
                <a:lnTo>
                  <a:pt x="437171" y="1372791"/>
                </a:lnTo>
                <a:lnTo>
                  <a:pt x="445112" y="1378744"/>
                </a:lnTo>
                <a:lnTo>
                  <a:pt x="453450" y="1383904"/>
                </a:lnTo>
                <a:lnTo>
                  <a:pt x="462186" y="1388666"/>
                </a:lnTo>
                <a:lnTo>
                  <a:pt x="470921" y="1392635"/>
                </a:lnTo>
                <a:lnTo>
                  <a:pt x="479260" y="1396207"/>
                </a:lnTo>
                <a:lnTo>
                  <a:pt x="488789" y="1399382"/>
                </a:lnTo>
                <a:lnTo>
                  <a:pt x="497525" y="1402160"/>
                </a:lnTo>
                <a:lnTo>
                  <a:pt x="506657" y="1404144"/>
                </a:lnTo>
                <a:lnTo>
                  <a:pt x="516187" y="1405732"/>
                </a:lnTo>
                <a:lnTo>
                  <a:pt x="525716" y="1407319"/>
                </a:lnTo>
                <a:lnTo>
                  <a:pt x="535246" y="1408113"/>
                </a:lnTo>
                <a:lnTo>
                  <a:pt x="545172" y="1408113"/>
                </a:lnTo>
                <a:lnTo>
                  <a:pt x="555099" y="1407716"/>
                </a:lnTo>
                <a:lnTo>
                  <a:pt x="565423" y="1406922"/>
                </a:lnTo>
                <a:lnTo>
                  <a:pt x="575746" y="1404938"/>
                </a:lnTo>
                <a:lnTo>
                  <a:pt x="578923" y="1404541"/>
                </a:lnTo>
                <a:lnTo>
                  <a:pt x="582497" y="1402954"/>
                </a:lnTo>
                <a:lnTo>
                  <a:pt x="586467" y="1401366"/>
                </a:lnTo>
                <a:lnTo>
                  <a:pt x="590041" y="1398985"/>
                </a:lnTo>
                <a:lnTo>
                  <a:pt x="594012" y="1395810"/>
                </a:lnTo>
                <a:lnTo>
                  <a:pt x="597585" y="1392635"/>
                </a:lnTo>
                <a:lnTo>
                  <a:pt x="601556" y="1389460"/>
                </a:lnTo>
                <a:lnTo>
                  <a:pt x="604335" y="1385491"/>
                </a:lnTo>
                <a:lnTo>
                  <a:pt x="609894" y="1379141"/>
                </a:lnTo>
                <a:lnTo>
                  <a:pt x="614659" y="1372394"/>
                </a:lnTo>
                <a:lnTo>
                  <a:pt x="619424" y="1365647"/>
                </a:lnTo>
                <a:lnTo>
                  <a:pt x="623394" y="1358900"/>
                </a:lnTo>
                <a:lnTo>
                  <a:pt x="627762" y="1352154"/>
                </a:lnTo>
                <a:lnTo>
                  <a:pt x="631336" y="1344613"/>
                </a:lnTo>
                <a:lnTo>
                  <a:pt x="634512" y="1337469"/>
                </a:lnTo>
                <a:lnTo>
                  <a:pt x="637292" y="1330325"/>
                </a:lnTo>
                <a:lnTo>
                  <a:pt x="640071" y="1323182"/>
                </a:lnTo>
                <a:lnTo>
                  <a:pt x="642057" y="1315244"/>
                </a:lnTo>
                <a:lnTo>
                  <a:pt x="644042" y="1307704"/>
                </a:lnTo>
                <a:lnTo>
                  <a:pt x="645233" y="1299766"/>
                </a:lnTo>
                <a:lnTo>
                  <a:pt x="646424" y="1291829"/>
                </a:lnTo>
                <a:lnTo>
                  <a:pt x="647218" y="1283891"/>
                </a:lnTo>
                <a:lnTo>
                  <a:pt x="647616" y="1275557"/>
                </a:lnTo>
                <a:lnTo>
                  <a:pt x="648013" y="1267619"/>
                </a:lnTo>
                <a:lnTo>
                  <a:pt x="647616" y="1259682"/>
                </a:lnTo>
                <a:lnTo>
                  <a:pt x="647218" y="1252538"/>
                </a:lnTo>
                <a:lnTo>
                  <a:pt x="646424" y="1245394"/>
                </a:lnTo>
                <a:lnTo>
                  <a:pt x="645233" y="1237457"/>
                </a:lnTo>
                <a:lnTo>
                  <a:pt x="466951" y="280988"/>
                </a:lnTo>
                <a:lnTo>
                  <a:pt x="465362" y="271463"/>
                </a:lnTo>
                <a:lnTo>
                  <a:pt x="464568" y="263128"/>
                </a:lnTo>
                <a:lnTo>
                  <a:pt x="464568" y="254397"/>
                </a:lnTo>
                <a:lnTo>
                  <a:pt x="464965" y="246857"/>
                </a:lnTo>
                <a:lnTo>
                  <a:pt x="465759" y="239316"/>
                </a:lnTo>
                <a:lnTo>
                  <a:pt x="467348" y="232569"/>
                </a:lnTo>
                <a:lnTo>
                  <a:pt x="468936" y="225822"/>
                </a:lnTo>
                <a:lnTo>
                  <a:pt x="471318" y="219869"/>
                </a:lnTo>
                <a:lnTo>
                  <a:pt x="473701" y="214313"/>
                </a:lnTo>
                <a:lnTo>
                  <a:pt x="476480" y="209153"/>
                </a:lnTo>
                <a:lnTo>
                  <a:pt x="479657" y="204391"/>
                </a:lnTo>
                <a:lnTo>
                  <a:pt x="482833" y="199628"/>
                </a:lnTo>
                <a:lnTo>
                  <a:pt x="486407" y="195263"/>
                </a:lnTo>
                <a:lnTo>
                  <a:pt x="490775" y="191691"/>
                </a:lnTo>
                <a:lnTo>
                  <a:pt x="494348" y="188119"/>
                </a:lnTo>
                <a:lnTo>
                  <a:pt x="498319" y="184944"/>
                </a:lnTo>
                <a:lnTo>
                  <a:pt x="502289" y="182166"/>
                </a:lnTo>
                <a:lnTo>
                  <a:pt x="506657" y="179785"/>
                </a:lnTo>
                <a:lnTo>
                  <a:pt x="514201" y="175419"/>
                </a:lnTo>
                <a:lnTo>
                  <a:pt x="522143" y="171450"/>
                </a:lnTo>
                <a:lnTo>
                  <a:pt x="528893" y="169069"/>
                </a:lnTo>
                <a:lnTo>
                  <a:pt x="534849" y="167482"/>
                </a:lnTo>
                <a:lnTo>
                  <a:pt x="539614" y="166291"/>
                </a:lnTo>
                <a:lnTo>
                  <a:pt x="543981" y="165497"/>
                </a:lnTo>
                <a:lnTo>
                  <a:pt x="552320" y="163910"/>
                </a:lnTo>
                <a:lnTo>
                  <a:pt x="561055" y="162719"/>
                </a:lnTo>
                <a:lnTo>
                  <a:pt x="569393" y="162322"/>
                </a:lnTo>
                <a:lnTo>
                  <a:pt x="577732" y="161925"/>
                </a:lnTo>
                <a:close/>
                <a:moveTo>
                  <a:pt x="576263" y="0"/>
                </a:moveTo>
                <a:lnTo>
                  <a:pt x="594539" y="397"/>
                </a:lnTo>
                <a:lnTo>
                  <a:pt x="612419" y="1589"/>
                </a:lnTo>
                <a:lnTo>
                  <a:pt x="630298" y="3973"/>
                </a:lnTo>
                <a:lnTo>
                  <a:pt x="647780" y="7151"/>
                </a:lnTo>
                <a:lnTo>
                  <a:pt x="664864" y="10727"/>
                </a:lnTo>
                <a:lnTo>
                  <a:pt x="681551" y="15098"/>
                </a:lnTo>
                <a:lnTo>
                  <a:pt x="697841" y="20263"/>
                </a:lnTo>
                <a:lnTo>
                  <a:pt x="714131" y="26620"/>
                </a:lnTo>
                <a:lnTo>
                  <a:pt x="729626" y="33374"/>
                </a:lnTo>
                <a:lnTo>
                  <a:pt x="745122" y="41321"/>
                </a:lnTo>
                <a:lnTo>
                  <a:pt x="759822" y="50062"/>
                </a:lnTo>
                <a:lnTo>
                  <a:pt x="774920" y="59200"/>
                </a:lnTo>
                <a:lnTo>
                  <a:pt x="788826" y="69530"/>
                </a:lnTo>
                <a:lnTo>
                  <a:pt x="803130" y="80655"/>
                </a:lnTo>
                <a:lnTo>
                  <a:pt x="816638" y="92575"/>
                </a:lnTo>
                <a:lnTo>
                  <a:pt x="830147" y="105289"/>
                </a:lnTo>
                <a:lnTo>
                  <a:pt x="842464" y="118798"/>
                </a:lnTo>
                <a:lnTo>
                  <a:pt x="854780" y="132307"/>
                </a:lnTo>
                <a:lnTo>
                  <a:pt x="865508" y="146610"/>
                </a:lnTo>
                <a:lnTo>
                  <a:pt x="876235" y="160516"/>
                </a:lnTo>
                <a:lnTo>
                  <a:pt x="885374" y="175615"/>
                </a:lnTo>
                <a:lnTo>
                  <a:pt x="894115" y="190315"/>
                </a:lnTo>
                <a:lnTo>
                  <a:pt x="901664" y="205811"/>
                </a:lnTo>
                <a:lnTo>
                  <a:pt x="908815" y="221306"/>
                </a:lnTo>
                <a:lnTo>
                  <a:pt x="915172" y="237596"/>
                </a:lnTo>
                <a:lnTo>
                  <a:pt x="920337" y="253886"/>
                </a:lnTo>
                <a:lnTo>
                  <a:pt x="924708" y="270574"/>
                </a:lnTo>
                <a:lnTo>
                  <a:pt x="928284" y="287658"/>
                </a:lnTo>
                <a:lnTo>
                  <a:pt x="931462" y="304743"/>
                </a:lnTo>
                <a:lnTo>
                  <a:pt x="933449" y="322622"/>
                </a:lnTo>
                <a:lnTo>
                  <a:pt x="934641" y="340502"/>
                </a:lnTo>
                <a:lnTo>
                  <a:pt x="935038" y="359175"/>
                </a:lnTo>
                <a:lnTo>
                  <a:pt x="934641" y="377452"/>
                </a:lnTo>
                <a:lnTo>
                  <a:pt x="933449" y="395331"/>
                </a:lnTo>
                <a:lnTo>
                  <a:pt x="931462" y="413211"/>
                </a:lnTo>
                <a:lnTo>
                  <a:pt x="928284" y="430693"/>
                </a:lnTo>
                <a:lnTo>
                  <a:pt x="924708" y="447777"/>
                </a:lnTo>
                <a:lnTo>
                  <a:pt x="920337" y="464465"/>
                </a:lnTo>
                <a:lnTo>
                  <a:pt x="915172" y="480755"/>
                </a:lnTo>
                <a:lnTo>
                  <a:pt x="908815" y="496647"/>
                </a:lnTo>
                <a:lnTo>
                  <a:pt x="901664" y="512540"/>
                </a:lnTo>
                <a:lnTo>
                  <a:pt x="894115" y="527638"/>
                </a:lnTo>
                <a:lnTo>
                  <a:pt x="885374" y="543134"/>
                </a:lnTo>
                <a:lnTo>
                  <a:pt x="876235" y="557437"/>
                </a:lnTo>
                <a:lnTo>
                  <a:pt x="865508" y="572138"/>
                </a:lnTo>
                <a:lnTo>
                  <a:pt x="854780" y="585647"/>
                </a:lnTo>
                <a:lnTo>
                  <a:pt x="842464" y="599553"/>
                </a:lnTo>
                <a:lnTo>
                  <a:pt x="830147" y="612664"/>
                </a:lnTo>
                <a:lnTo>
                  <a:pt x="830147" y="613061"/>
                </a:lnTo>
                <a:lnTo>
                  <a:pt x="822201" y="620611"/>
                </a:lnTo>
                <a:lnTo>
                  <a:pt x="813857" y="628160"/>
                </a:lnTo>
                <a:lnTo>
                  <a:pt x="805911" y="634914"/>
                </a:lnTo>
                <a:lnTo>
                  <a:pt x="797964" y="641668"/>
                </a:lnTo>
                <a:lnTo>
                  <a:pt x="791607" y="619419"/>
                </a:lnTo>
                <a:lnTo>
                  <a:pt x="785250" y="597963"/>
                </a:lnTo>
                <a:lnTo>
                  <a:pt x="778496" y="576111"/>
                </a:lnTo>
                <a:lnTo>
                  <a:pt x="771344" y="553861"/>
                </a:lnTo>
                <a:lnTo>
                  <a:pt x="780880" y="543928"/>
                </a:lnTo>
                <a:lnTo>
                  <a:pt x="790018" y="533201"/>
                </a:lnTo>
                <a:lnTo>
                  <a:pt x="798759" y="522473"/>
                </a:lnTo>
                <a:lnTo>
                  <a:pt x="806705" y="511745"/>
                </a:lnTo>
                <a:lnTo>
                  <a:pt x="813857" y="500223"/>
                </a:lnTo>
                <a:lnTo>
                  <a:pt x="820611" y="488701"/>
                </a:lnTo>
                <a:lnTo>
                  <a:pt x="826571" y="476782"/>
                </a:lnTo>
                <a:lnTo>
                  <a:pt x="831736" y="464862"/>
                </a:lnTo>
                <a:lnTo>
                  <a:pt x="836504" y="452545"/>
                </a:lnTo>
                <a:lnTo>
                  <a:pt x="840477" y="439831"/>
                </a:lnTo>
                <a:lnTo>
                  <a:pt x="844053" y="427117"/>
                </a:lnTo>
                <a:lnTo>
                  <a:pt x="846834" y="414005"/>
                </a:lnTo>
                <a:lnTo>
                  <a:pt x="849218" y="400894"/>
                </a:lnTo>
                <a:lnTo>
                  <a:pt x="850807" y="386988"/>
                </a:lnTo>
                <a:lnTo>
                  <a:pt x="851602" y="373479"/>
                </a:lnTo>
                <a:lnTo>
                  <a:pt x="851999" y="359175"/>
                </a:lnTo>
                <a:lnTo>
                  <a:pt x="851602" y="344872"/>
                </a:lnTo>
                <a:lnTo>
                  <a:pt x="850807" y="330966"/>
                </a:lnTo>
                <a:lnTo>
                  <a:pt x="849218" y="317457"/>
                </a:lnTo>
                <a:lnTo>
                  <a:pt x="846834" y="303948"/>
                </a:lnTo>
                <a:lnTo>
                  <a:pt x="844053" y="291234"/>
                </a:lnTo>
                <a:lnTo>
                  <a:pt x="840477" y="278123"/>
                </a:lnTo>
                <a:lnTo>
                  <a:pt x="836504" y="265806"/>
                </a:lnTo>
                <a:lnTo>
                  <a:pt x="831736" y="253092"/>
                </a:lnTo>
                <a:lnTo>
                  <a:pt x="826571" y="241172"/>
                </a:lnTo>
                <a:lnTo>
                  <a:pt x="820611" y="229253"/>
                </a:lnTo>
                <a:lnTo>
                  <a:pt x="813460" y="217730"/>
                </a:lnTo>
                <a:lnTo>
                  <a:pt x="806308" y="206605"/>
                </a:lnTo>
                <a:lnTo>
                  <a:pt x="798759" y="195481"/>
                </a:lnTo>
                <a:lnTo>
                  <a:pt x="789621" y="185150"/>
                </a:lnTo>
                <a:lnTo>
                  <a:pt x="780880" y="174820"/>
                </a:lnTo>
                <a:lnTo>
                  <a:pt x="770947" y="164092"/>
                </a:lnTo>
                <a:lnTo>
                  <a:pt x="760617" y="154556"/>
                </a:lnTo>
                <a:lnTo>
                  <a:pt x="750287" y="145021"/>
                </a:lnTo>
                <a:lnTo>
                  <a:pt x="739559" y="136677"/>
                </a:lnTo>
                <a:lnTo>
                  <a:pt x="728434" y="129128"/>
                </a:lnTo>
                <a:lnTo>
                  <a:pt x="717310" y="121976"/>
                </a:lnTo>
                <a:lnTo>
                  <a:pt x="705788" y="114825"/>
                </a:lnTo>
                <a:lnTo>
                  <a:pt x="693868" y="108865"/>
                </a:lnTo>
                <a:lnTo>
                  <a:pt x="682346" y="103700"/>
                </a:lnTo>
                <a:lnTo>
                  <a:pt x="669632" y="98932"/>
                </a:lnTo>
                <a:lnTo>
                  <a:pt x="657315" y="94959"/>
                </a:lnTo>
                <a:lnTo>
                  <a:pt x="644204" y="91383"/>
                </a:lnTo>
                <a:lnTo>
                  <a:pt x="631490" y="88204"/>
                </a:lnTo>
                <a:lnTo>
                  <a:pt x="617584" y="86218"/>
                </a:lnTo>
                <a:lnTo>
                  <a:pt x="604472" y="84628"/>
                </a:lnTo>
                <a:lnTo>
                  <a:pt x="590169" y="83436"/>
                </a:lnTo>
                <a:lnTo>
                  <a:pt x="576263" y="83436"/>
                </a:lnTo>
                <a:lnTo>
                  <a:pt x="561960" y="83436"/>
                </a:lnTo>
                <a:lnTo>
                  <a:pt x="548451" y="84628"/>
                </a:lnTo>
                <a:lnTo>
                  <a:pt x="534545" y="86218"/>
                </a:lnTo>
                <a:lnTo>
                  <a:pt x="521434" y="88204"/>
                </a:lnTo>
                <a:lnTo>
                  <a:pt x="507925" y="91383"/>
                </a:lnTo>
                <a:lnTo>
                  <a:pt x="495211" y="94959"/>
                </a:lnTo>
                <a:lnTo>
                  <a:pt x="482497" y="98932"/>
                </a:lnTo>
                <a:lnTo>
                  <a:pt x="470578" y="103700"/>
                </a:lnTo>
                <a:lnTo>
                  <a:pt x="458658" y="108865"/>
                </a:lnTo>
                <a:lnTo>
                  <a:pt x="446341" y="114825"/>
                </a:lnTo>
                <a:lnTo>
                  <a:pt x="435217" y="121976"/>
                </a:lnTo>
                <a:lnTo>
                  <a:pt x="423694" y="129128"/>
                </a:lnTo>
                <a:lnTo>
                  <a:pt x="412967" y="136677"/>
                </a:lnTo>
                <a:lnTo>
                  <a:pt x="401842" y="145021"/>
                </a:lnTo>
                <a:lnTo>
                  <a:pt x="391512" y="154556"/>
                </a:lnTo>
                <a:lnTo>
                  <a:pt x="381579" y="164092"/>
                </a:lnTo>
                <a:lnTo>
                  <a:pt x="381182" y="164092"/>
                </a:lnTo>
                <a:lnTo>
                  <a:pt x="371249" y="174820"/>
                </a:lnTo>
                <a:lnTo>
                  <a:pt x="362111" y="185150"/>
                </a:lnTo>
                <a:lnTo>
                  <a:pt x="353767" y="195481"/>
                </a:lnTo>
                <a:lnTo>
                  <a:pt x="345821" y="207003"/>
                </a:lnTo>
                <a:lnTo>
                  <a:pt x="338669" y="218128"/>
                </a:lnTo>
                <a:lnTo>
                  <a:pt x="331915" y="229253"/>
                </a:lnTo>
                <a:lnTo>
                  <a:pt x="325955" y="241172"/>
                </a:lnTo>
                <a:lnTo>
                  <a:pt x="320790" y="253092"/>
                </a:lnTo>
                <a:lnTo>
                  <a:pt x="315625" y="265806"/>
                </a:lnTo>
                <a:lnTo>
                  <a:pt x="311652" y="278123"/>
                </a:lnTo>
                <a:lnTo>
                  <a:pt x="308473" y="291234"/>
                </a:lnTo>
                <a:lnTo>
                  <a:pt x="305692" y="303948"/>
                </a:lnTo>
                <a:lnTo>
                  <a:pt x="303308" y="317457"/>
                </a:lnTo>
                <a:lnTo>
                  <a:pt x="301719" y="330966"/>
                </a:lnTo>
                <a:lnTo>
                  <a:pt x="300924" y="345269"/>
                </a:lnTo>
                <a:lnTo>
                  <a:pt x="300527" y="359175"/>
                </a:lnTo>
                <a:lnTo>
                  <a:pt x="300924" y="373479"/>
                </a:lnTo>
                <a:lnTo>
                  <a:pt x="301719" y="386988"/>
                </a:lnTo>
                <a:lnTo>
                  <a:pt x="303308" y="400894"/>
                </a:lnTo>
                <a:lnTo>
                  <a:pt x="305692" y="414005"/>
                </a:lnTo>
                <a:lnTo>
                  <a:pt x="308473" y="427514"/>
                </a:lnTo>
                <a:lnTo>
                  <a:pt x="311652" y="440228"/>
                </a:lnTo>
                <a:lnTo>
                  <a:pt x="315625" y="452545"/>
                </a:lnTo>
                <a:lnTo>
                  <a:pt x="320790" y="464862"/>
                </a:lnTo>
                <a:lnTo>
                  <a:pt x="325955" y="476782"/>
                </a:lnTo>
                <a:lnTo>
                  <a:pt x="331915" y="489098"/>
                </a:lnTo>
                <a:lnTo>
                  <a:pt x="338669" y="500223"/>
                </a:lnTo>
                <a:lnTo>
                  <a:pt x="345821" y="511745"/>
                </a:lnTo>
                <a:lnTo>
                  <a:pt x="353767" y="522870"/>
                </a:lnTo>
                <a:lnTo>
                  <a:pt x="362111" y="533201"/>
                </a:lnTo>
                <a:lnTo>
                  <a:pt x="371249" y="543928"/>
                </a:lnTo>
                <a:lnTo>
                  <a:pt x="381182" y="554258"/>
                </a:lnTo>
                <a:lnTo>
                  <a:pt x="387539" y="560218"/>
                </a:lnTo>
                <a:lnTo>
                  <a:pt x="393896" y="566575"/>
                </a:lnTo>
                <a:lnTo>
                  <a:pt x="400650" y="572138"/>
                </a:lnTo>
                <a:lnTo>
                  <a:pt x="407405" y="577700"/>
                </a:lnTo>
                <a:lnTo>
                  <a:pt x="414159" y="582468"/>
                </a:lnTo>
                <a:lnTo>
                  <a:pt x="420913" y="587633"/>
                </a:lnTo>
                <a:lnTo>
                  <a:pt x="428065" y="592401"/>
                </a:lnTo>
                <a:lnTo>
                  <a:pt x="435614" y="597169"/>
                </a:lnTo>
                <a:lnTo>
                  <a:pt x="442368" y="601142"/>
                </a:lnTo>
                <a:lnTo>
                  <a:pt x="449917" y="605115"/>
                </a:lnTo>
                <a:lnTo>
                  <a:pt x="457069" y="608691"/>
                </a:lnTo>
                <a:lnTo>
                  <a:pt x="465015" y="612267"/>
                </a:lnTo>
                <a:lnTo>
                  <a:pt x="472564" y="615445"/>
                </a:lnTo>
                <a:lnTo>
                  <a:pt x="480113" y="618227"/>
                </a:lnTo>
                <a:lnTo>
                  <a:pt x="488457" y="621008"/>
                </a:lnTo>
                <a:lnTo>
                  <a:pt x="496403" y="623789"/>
                </a:lnTo>
                <a:lnTo>
                  <a:pt x="498787" y="634914"/>
                </a:lnTo>
                <a:lnTo>
                  <a:pt x="501171" y="645642"/>
                </a:lnTo>
                <a:lnTo>
                  <a:pt x="505541" y="667891"/>
                </a:lnTo>
                <a:lnTo>
                  <a:pt x="508720" y="690141"/>
                </a:lnTo>
                <a:lnTo>
                  <a:pt x="511501" y="712788"/>
                </a:lnTo>
                <a:lnTo>
                  <a:pt x="498390" y="710404"/>
                </a:lnTo>
                <a:lnTo>
                  <a:pt x="484881" y="707226"/>
                </a:lnTo>
                <a:lnTo>
                  <a:pt x="472167" y="703253"/>
                </a:lnTo>
                <a:lnTo>
                  <a:pt x="459453" y="699279"/>
                </a:lnTo>
                <a:lnTo>
                  <a:pt x="446739" y="694909"/>
                </a:lnTo>
                <a:lnTo>
                  <a:pt x="434819" y="690141"/>
                </a:lnTo>
                <a:lnTo>
                  <a:pt x="422503" y="684579"/>
                </a:lnTo>
                <a:lnTo>
                  <a:pt x="410583" y="678619"/>
                </a:lnTo>
                <a:lnTo>
                  <a:pt x="398664" y="671864"/>
                </a:lnTo>
                <a:lnTo>
                  <a:pt x="387142" y="665110"/>
                </a:lnTo>
                <a:lnTo>
                  <a:pt x="376017" y="657561"/>
                </a:lnTo>
                <a:lnTo>
                  <a:pt x="364892" y="649615"/>
                </a:lnTo>
                <a:lnTo>
                  <a:pt x="354164" y="641271"/>
                </a:lnTo>
                <a:lnTo>
                  <a:pt x="343040" y="632133"/>
                </a:lnTo>
                <a:lnTo>
                  <a:pt x="332709" y="622994"/>
                </a:lnTo>
                <a:lnTo>
                  <a:pt x="322379" y="612664"/>
                </a:lnTo>
                <a:lnTo>
                  <a:pt x="309665" y="599553"/>
                </a:lnTo>
                <a:lnTo>
                  <a:pt x="297746" y="585647"/>
                </a:lnTo>
                <a:lnTo>
                  <a:pt x="286621" y="572138"/>
                </a:lnTo>
                <a:lnTo>
                  <a:pt x="276291" y="557437"/>
                </a:lnTo>
                <a:lnTo>
                  <a:pt x="267153" y="543134"/>
                </a:lnTo>
                <a:lnTo>
                  <a:pt x="258412" y="527638"/>
                </a:lnTo>
                <a:lnTo>
                  <a:pt x="250465" y="512540"/>
                </a:lnTo>
                <a:lnTo>
                  <a:pt x="243711" y="496647"/>
                </a:lnTo>
                <a:lnTo>
                  <a:pt x="237751" y="480755"/>
                </a:lnTo>
                <a:lnTo>
                  <a:pt x="231792" y="464465"/>
                </a:lnTo>
                <a:lnTo>
                  <a:pt x="227421" y="447777"/>
                </a:lnTo>
                <a:lnTo>
                  <a:pt x="223845" y="430693"/>
                </a:lnTo>
                <a:lnTo>
                  <a:pt x="221064" y="413211"/>
                </a:lnTo>
                <a:lnTo>
                  <a:pt x="219078" y="395331"/>
                </a:lnTo>
                <a:lnTo>
                  <a:pt x="217886" y="377452"/>
                </a:lnTo>
                <a:lnTo>
                  <a:pt x="217488" y="359175"/>
                </a:lnTo>
                <a:lnTo>
                  <a:pt x="217886" y="340502"/>
                </a:lnTo>
                <a:lnTo>
                  <a:pt x="219078" y="322622"/>
                </a:lnTo>
                <a:lnTo>
                  <a:pt x="221064" y="304743"/>
                </a:lnTo>
                <a:lnTo>
                  <a:pt x="223845" y="287658"/>
                </a:lnTo>
                <a:lnTo>
                  <a:pt x="227421" y="270574"/>
                </a:lnTo>
                <a:lnTo>
                  <a:pt x="231792" y="253886"/>
                </a:lnTo>
                <a:lnTo>
                  <a:pt x="237751" y="237596"/>
                </a:lnTo>
                <a:lnTo>
                  <a:pt x="243711" y="221306"/>
                </a:lnTo>
                <a:lnTo>
                  <a:pt x="250465" y="205811"/>
                </a:lnTo>
                <a:lnTo>
                  <a:pt x="258412" y="190315"/>
                </a:lnTo>
                <a:lnTo>
                  <a:pt x="267153" y="175615"/>
                </a:lnTo>
                <a:lnTo>
                  <a:pt x="276291" y="160516"/>
                </a:lnTo>
                <a:lnTo>
                  <a:pt x="286621" y="146610"/>
                </a:lnTo>
                <a:lnTo>
                  <a:pt x="297746" y="132307"/>
                </a:lnTo>
                <a:lnTo>
                  <a:pt x="309665" y="118798"/>
                </a:lnTo>
                <a:lnTo>
                  <a:pt x="322379" y="105289"/>
                </a:lnTo>
                <a:lnTo>
                  <a:pt x="335491" y="92575"/>
                </a:lnTo>
                <a:lnTo>
                  <a:pt x="349397" y="80655"/>
                </a:lnTo>
                <a:lnTo>
                  <a:pt x="363303" y="69530"/>
                </a:lnTo>
                <a:lnTo>
                  <a:pt x="378003" y="59200"/>
                </a:lnTo>
                <a:lnTo>
                  <a:pt x="392307" y="50062"/>
                </a:lnTo>
                <a:lnTo>
                  <a:pt x="407405" y="41321"/>
                </a:lnTo>
                <a:lnTo>
                  <a:pt x="422900" y="33374"/>
                </a:lnTo>
                <a:lnTo>
                  <a:pt x="438395" y="26620"/>
                </a:lnTo>
                <a:lnTo>
                  <a:pt x="454288" y="20263"/>
                </a:lnTo>
                <a:lnTo>
                  <a:pt x="470975" y="15098"/>
                </a:lnTo>
                <a:lnTo>
                  <a:pt x="487662" y="10727"/>
                </a:lnTo>
                <a:lnTo>
                  <a:pt x="504747" y="7151"/>
                </a:lnTo>
                <a:lnTo>
                  <a:pt x="522228" y="3973"/>
                </a:lnTo>
                <a:lnTo>
                  <a:pt x="539710" y="1589"/>
                </a:lnTo>
                <a:lnTo>
                  <a:pt x="557589" y="397"/>
                </a:lnTo>
                <a:lnTo>
                  <a:pt x="57626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7170" name="矩形 2"/>
          <p:cNvSpPr>
            <a:spLocks noChangeArrowheads="1"/>
          </p:cNvSpPr>
          <p:nvPr/>
        </p:nvSpPr>
        <p:spPr bwMode="auto">
          <a:xfrm>
            <a:off x="2095500" y="1435100"/>
            <a:ext cx="857250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2400" b="1" dirty="0"/>
              <a:t>在数学中</a:t>
            </a:r>
            <a:r>
              <a:rPr lang="en-US" altLang="zh-CN" sz="2400" b="1" dirty="0"/>
              <a:t>,</a:t>
            </a:r>
            <a:r>
              <a:rPr lang="zh-CN" altLang="zh-CN" sz="2400" b="1" dirty="0"/>
              <a:t>我们可以用一对</a:t>
            </a:r>
            <a:r>
              <a:rPr lang="zh-CN" altLang="zh-CN" sz="2400" b="1" dirty="0">
                <a:solidFill>
                  <a:srgbClr val="FF0000"/>
                </a:solidFill>
              </a:rPr>
              <a:t>有序实数对</a:t>
            </a:r>
            <a:r>
              <a:rPr lang="zh-CN" altLang="zh-CN" sz="2400" b="1" dirty="0"/>
              <a:t>来确定平面上点的位置</a:t>
            </a:r>
            <a:r>
              <a:rPr lang="en-US" altLang="zh-CN" sz="2400" b="1" i="1" dirty="0"/>
              <a:t>.</a:t>
            </a:r>
            <a:endParaRPr lang="zh-CN" altLang="zh-CN" sz="2400" b="1" dirty="0"/>
          </a:p>
        </p:txBody>
      </p:sp>
      <p:pic>
        <p:nvPicPr>
          <p:cNvPr id="3" name="jb155.jpg" descr="id:2147521865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00451" y="1880554"/>
            <a:ext cx="4514850" cy="23009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638175" y="4222115"/>
            <a:ext cx="11294110" cy="222176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b="1" dirty="0">
                <a:solidFill>
                  <a:srgbClr val="1717F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归纳</a:t>
            </a:r>
            <a:r>
              <a:rPr lang="en-US" altLang="zh-CN" sz="2400" b="1" dirty="0">
                <a:solidFill>
                  <a:srgbClr val="1717F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在平面内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画两条有公共原点且互相垂直的数轴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就构成了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平面直角坐标系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简称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直角坐标系</a:t>
            </a:r>
            <a:r>
              <a:rPr lang="en-US" altLang="zh-CN" sz="2400" b="1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水平方向的数轴叫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做</a:t>
            </a:r>
            <a:r>
              <a:rPr lang="en-US" altLang="zh-CN" sz="2400" b="1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轴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或横轴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),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取向右为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正方向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;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竖直方向的数轴叫做</a:t>
            </a:r>
            <a:r>
              <a:rPr lang="en-US" altLang="zh-CN" sz="2400" b="1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y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轴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或纵轴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),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取向上为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正方向</a:t>
            </a:r>
            <a:r>
              <a:rPr lang="en-US" altLang="zh-CN" sz="2400" b="1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en-US" altLang="zh-CN" sz="2400" b="1" i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2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轴和</a:t>
            </a:r>
            <a:r>
              <a:rPr lang="en-US" altLang="zh-CN" sz="2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y</a:t>
            </a:r>
            <a:r>
              <a:rPr lang="zh-CN" altLang="en-US" sz="2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轴的公共原点叫做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坐标原点。</a:t>
            </a:r>
            <a:r>
              <a:rPr lang="zh-CN" altLang="en-US" sz="2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两条数轴统称为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坐标轴</a:t>
            </a:r>
            <a:r>
              <a:rPr lang="zh-CN" altLang="en-US" sz="2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，建立了直角坐标系的这个平面叫做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坐标平面</a:t>
            </a:r>
            <a:r>
              <a:rPr lang="zh-CN" altLang="en-US" sz="2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sz="2400" b="1" i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0" name=" 220"/>
          <p:cNvSpPr/>
          <p:nvPr/>
        </p:nvSpPr>
        <p:spPr>
          <a:xfrm>
            <a:off x="314325" y="1064260"/>
            <a:ext cx="311467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合作研学</a:t>
            </a:r>
            <a:r>
              <a:rPr lang="en-US" altLang="zh-CN" sz="2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sz="2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展示激学</a:t>
            </a:r>
            <a:endParaRPr lang="zh-CN" altLang="en-US" sz="20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129" name="Picture 17" descr="学科网(www.zxxk.com)--教育资源门户，提供试卷、教案、课件、论文、素材及各类教学资源下载，还有大量而丰富的教学相关资讯！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0175" y="1003935"/>
            <a:ext cx="19050" cy="9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0" name=" 2050"/>
          <p:cNvSpPr/>
          <p:nvPr/>
        </p:nvSpPr>
        <p:spPr bwMode="auto">
          <a:xfrm>
            <a:off x="302895" y="1630045"/>
            <a:ext cx="417195" cy="639445"/>
          </a:xfrm>
          <a:custGeom>
            <a:avLst/>
            <a:gdLst/>
            <a:ahLst/>
            <a:cxnLst/>
            <a:rect l="0" t="0" r="r" b="b"/>
            <a:pathLst>
              <a:path w="1646238" h="2433638">
                <a:moveTo>
                  <a:pt x="577732" y="161925"/>
                </a:moveTo>
                <a:lnTo>
                  <a:pt x="586070" y="162719"/>
                </a:lnTo>
                <a:lnTo>
                  <a:pt x="593614" y="163910"/>
                </a:lnTo>
                <a:lnTo>
                  <a:pt x="597585" y="164703"/>
                </a:lnTo>
                <a:lnTo>
                  <a:pt x="601953" y="165894"/>
                </a:lnTo>
                <a:lnTo>
                  <a:pt x="605526" y="167482"/>
                </a:lnTo>
                <a:lnTo>
                  <a:pt x="609100" y="169069"/>
                </a:lnTo>
                <a:lnTo>
                  <a:pt x="612674" y="171053"/>
                </a:lnTo>
                <a:lnTo>
                  <a:pt x="616247" y="173435"/>
                </a:lnTo>
                <a:lnTo>
                  <a:pt x="619821" y="176610"/>
                </a:lnTo>
                <a:lnTo>
                  <a:pt x="623394" y="179388"/>
                </a:lnTo>
                <a:lnTo>
                  <a:pt x="626968" y="182563"/>
                </a:lnTo>
                <a:lnTo>
                  <a:pt x="630145" y="186135"/>
                </a:lnTo>
                <a:lnTo>
                  <a:pt x="633321" y="190103"/>
                </a:lnTo>
                <a:lnTo>
                  <a:pt x="636498" y="194469"/>
                </a:lnTo>
                <a:lnTo>
                  <a:pt x="639674" y="199232"/>
                </a:lnTo>
                <a:lnTo>
                  <a:pt x="642454" y="204788"/>
                </a:lnTo>
                <a:lnTo>
                  <a:pt x="645233" y="210344"/>
                </a:lnTo>
                <a:lnTo>
                  <a:pt x="648013" y="216297"/>
                </a:lnTo>
                <a:lnTo>
                  <a:pt x="650792" y="222647"/>
                </a:lnTo>
                <a:lnTo>
                  <a:pt x="653969" y="229394"/>
                </a:lnTo>
                <a:lnTo>
                  <a:pt x="656351" y="237332"/>
                </a:lnTo>
                <a:lnTo>
                  <a:pt x="658733" y="245269"/>
                </a:lnTo>
                <a:lnTo>
                  <a:pt x="838208" y="927100"/>
                </a:lnTo>
                <a:lnTo>
                  <a:pt x="840193" y="928291"/>
                </a:lnTo>
                <a:lnTo>
                  <a:pt x="841781" y="933450"/>
                </a:lnTo>
                <a:lnTo>
                  <a:pt x="899356" y="921941"/>
                </a:lnTo>
                <a:lnTo>
                  <a:pt x="911665" y="922338"/>
                </a:lnTo>
                <a:lnTo>
                  <a:pt x="923180" y="923529"/>
                </a:lnTo>
                <a:lnTo>
                  <a:pt x="935489" y="924719"/>
                </a:lnTo>
                <a:lnTo>
                  <a:pt x="946607" y="926704"/>
                </a:lnTo>
                <a:lnTo>
                  <a:pt x="957725" y="929482"/>
                </a:lnTo>
                <a:lnTo>
                  <a:pt x="969240" y="932657"/>
                </a:lnTo>
                <a:lnTo>
                  <a:pt x="979960" y="936229"/>
                </a:lnTo>
                <a:lnTo>
                  <a:pt x="991078" y="939800"/>
                </a:lnTo>
                <a:lnTo>
                  <a:pt x="1001402" y="944166"/>
                </a:lnTo>
                <a:lnTo>
                  <a:pt x="1011726" y="948929"/>
                </a:lnTo>
                <a:lnTo>
                  <a:pt x="1022049" y="954485"/>
                </a:lnTo>
                <a:lnTo>
                  <a:pt x="1031976" y="960438"/>
                </a:lnTo>
                <a:lnTo>
                  <a:pt x="1041506" y="966788"/>
                </a:lnTo>
                <a:lnTo>
                  <a:pt x="1051432" y="973535"/>
                </a:lnTo>
                <a:lnTo>
                  <a:pt x="1060565" y="980679"/>
                </a:lnTo>
                <a:lnTo>
                  <a:pt x="1069697" y="988616"/>
                </a:lnTo>
                <a:lnTo>
                  <a:pt x="1076050" y="994172"/>
                </a:lnTo>
                <a:lnTo>
                  <a:pt x="1081212" y="999729"/>
                </a:lnTo>
                <a:lnTo>
                  <a:pt x="1086374" y="1005682"/>
                </a:lnTo>
                <a:lnTo>
                  <a:pt x="1090345" y="1012032"/>
                </a:lnTo>
                <a:lnTo>
                  <a:pt x="1126478" y="1071960"/>
                </a:lnTo>
                <a:lnTo>
                  <a:pt x="1183258" y="1074341"/>
                </a:lnTo>
                <a:lnTo>
                  <a:pt x="1184847" y="1075532"/>
                </a:lnTo>
                <a:lnTo>
                  <a:pt x="1199538" y="1077913"/>
                </a:lnTo>
                <a:lnTo>
                  <a:pt x="1214230" y="1081088"/>
                </a:lnTo>
                <a:lnTo>
                  <a:pt x="1228524" y="1085057"/>
                </a:lnTo>
                <a:lnTo>
                  <a:pt x="1242818" y="1089422"/>
                </a:lnTo>
                <a:lnTo>
                  <a:pt x="1256716" y="1094582"/>
                </a:lnTo>
                <a:lnTo>
                  <a:pt x="1271010" y="1100932"/>
                </a:lnTo>
                <a:lnTo>
                  <a:pt x="1284510" y="1106885"/>
                </a:lnTo>
                <a:lnTo>
                  <a:pt x="1298011" y="1114029"/>
                </a:lnTo>
                <a:lnTo>
                  <a:pt x="1310717" y="1121172"/>
                </a:lnTo>
                <a:lnTo>
                  <a:pt x="1323820" y="1129507"/>
                </a:lnTo>
                <a:lnTo>
                  <a:pt x="1336129" y="1137444"/>
                </a:lnTo>
                <a:lnTo>
                  <a:pt x="1348041" y="1146175"/>
                </a:lnTo>
                <a:lnTo>
                  <a:pt x="1359953" y="1155700"/>
                </a:lnTo>
                <a:lnTo>
                  <a:pt x="1371071" y="1165225"/>
                </a:lnTo>
                <a:lnTo>
                  <a:pt x="1381792" y="1175147"/>
                </a:lnTo>
                <a:lnTo>
                  <a:pt x="1392115" y="1185863"/>
                </a:lnTo>
                <a:lnTo>
                  <a:pt x="1408792" y="1204119"/>
                </a:lnTo>
                <a:lnTo>
                  <a:pt x="1424278" y="1223566"/>
                </a:lnTo>
                <a:lnTo>
                  <a:pt x="1439763" y="1243410"/>
                </a:lnTo>
                <a:lnTo>
                  <a:pt x="1454058" y="1263254"/>
                </a:lnTo>
                <a:lnTo>
                  <a:pt x="1467955" y="1283891"/>
                </a:lnTo>
                <a:lnTo>
                  <a:pt x="1480264" y="1305322"/>
                </a:lnTo>
                <a:lnTo>
                  <a:pt x="1492970" y="1327150"/>
                </a:lnTo>
                <a:lnTo>
                  <a:pt x="1504088" y="1348582"/>
                </a:lnTo>
                <a:lnTo>
                  <a:pt x="1505279" y="1351360"/>
                </a:lnTo>
                <a:lnTo>
                  <a:pt x="1506471" y="1352154"/>
                </a:lnTo>
                <a:lnTo>
                  <a:pt x="1508059" y="1352550"/>
                </a:lnTo>
                <a:lnTo>
                  <a:pt x="1518780" y="1353344"/>
                </a:lnTo>
                <a:lnTo>
                  <a:pt x="1528309" y="1355329"/>
                </a:lnTo>
                <a:lnTo>
                  <a:pt x="1537839" y="1357710"/>
                </a:lnTo>
                <a:lnTo>
                  <a:pt x="1546971" y="1360885"/>
                </a:lnTo>
                <a:lnTo>
                  <a:pt x="1555707" y="1364457"/>
                </a:lnTo>
                <a:lnTo>
                  <a:pt x="1563648" y="1368822"/>
                </a:lnTo>
                <a:lnTo>
                  <a:pt x="1571590" y="1373982"/>
                </a:lnTo>
                <a:lnTo>
                  <a:pt x="1578737" y="1379935"/>
                </a:lnTo>
                <a:lnTo>
                  <a:pt x="1585487" y="1385888"/>
                </a:lnTo>
                <a:lnTo>
                  <a:pt x="1591840" y="1392238"/>
                </a:lnTo>
                <a:lnTo>
                  <a:pt x="1597796" y="1398985"/>
                </a:lnTo>
                <a:lnTo>
                  <a:pt x="1603752" y="1406525"/>
                </a:lnTo>
                <a:lnTo>
                  <a:pt x="1608914" y="1413669"/>
                </a:lnTo>
                <a:lnTo>
                  <a:pt x="1613678" y="1421607"/>
                </a:lnTo>
                <a:lnTo>
                  <a:pt x="1618046" y="1429544"/>
                </a:lnTo>
                <a:lnTo>
                  <a:pt x="1622017" y="1437879"/>
                </a:lnTo>
                <a:lnTo>
                  <a:pt x="1625988" y="1446213"/>
                </a:lnTo>
                <a:lnTo>
                  <a:pt x="1629561" y="1454547"/>
                </a:lnTo>
                <a:lnTo>
                  <a:pt x="1632738" y="1463279"/>
                </a:lnTo>
                <a:lnTo>
                  <a:pt x="1635517" y="1471613"/>
                </a:lnTo>
                <a:lnTo>
                  <a:pt x="1637900" y="1479947"/>
                </a:lnTo>
                <a:lnTo>
                  <a:pt x="1639885" y="1488282"/>
                </a:lnTo>
                <a:lnTo>
                  <a:pt x="1641473" y="1497013"/>
                </a:lnTo>
                <a:lnTo>
                  <a:pt x="1643062" y="1504950"/>
                </a:lnTo>
                <a:lnTo>
                  <a:pt x="1644253" y="1512491"/>
                </a:lnTo>
                <a:lnTo>
                  <a:pt x="1645047" y="1520429"/>
                </a:lnTo>
                <a:lnTo>
                  <a:pt x="1645841" y="1527969"/>
                </a:lnTo>
                <a:lnTo>
                  <a:pt x="1646238" y="1534716"/>
                </a:lnTo>
                <a:lnTo>
                  <a:pt x="1646238" y="1541463"/>
                </a:lnTo>
                <a:lnTo>
                  <a:pt x="1646238" y="1548210"/>
                </a:lnTo>
                <a:lnTo>
                  <a:pt x="1645841" y="1553766"/>
                </a:lnTo>
                <a:lnTo>
                  <a:pt x="1645444" y="1558925"/>
                </a:lnTo>
                <a:lnTo>
                  <a:pt x="1643458" y="1570832"/>
                </a:lnTo>
                <a:lnTo>
                  <a:pt x="1642267" y="1583532"/>
                </a:lnTo>
                <a:lnTo>
                  <a:pt x="1641473" y="1595835"/>
                </a:lnTo>
                <a:lnTo>
                  <a:pt x="1640679" y="1608535"/>
                </a:lnTo>
                <a:lnTo>
                  <a:pt x="1634723" y="1749029"/>
                </a:lnTo>
                <a:lnTo>
                  <a:pt x="1628370" y="1889126"/>
                </a:lnTo>
                <a:lnTo>
                  <a:pt x="1627973" y="1902222"/>
                </a:lnTo>
                <a:lnTo>
                  <a:pt x="1626385" y="1915716"/>
                </a:lnTo>
                <a:lnTo>
                  <a:pt x="1625194" y="1928416"/>
                </a:lnTo>
                <a:lnTo>
                  <a:pt x="1623208" y="1941910"/>
                </a:lnTo>
                <a:lnTo>
                  <a:pt x="1621223" y="1954610"/>
                </a:lnTo>
                <a:lnTo>
                  <a:pt x="1618840" y="1968104"/>
                </a:lnTo>
                <a:lnTo>
                  <a:pt x="1616061" y="1980804"/>
                </a:lnTo>
                <a:lnTo>
                  <a:pt x="1612884" y="1993504"/>
                </a:lnTo>
                <a:lnTo>
                  <a:pt x="1604546" y="2026444"/>
                </a:lnTo>
                <a:lnTo>
                  <a:pt x="1595414" y="2058988"/>
                </a:lnTo>
                <a:lnTo>
                  <a:pt x="1586281" y="2091532"/>
                </a:lnTo>
                <a:lnTo>
                  <a:pt x="1577148" y="2123679"/>
                </a:lnTo>
                <a:lnTo>
                  <a:pt x="1579134" y="2125663"/>
                </a:lnTo>
                <a:lnTo>
                  <a:pt x="1617252" y="2294732"/>
                </a:lnTo>
                <a:lnTo>
                  <a:pt x="1571590" y="2303463"/>
                </a:lnTo>
                <a:lnTo>
                  <a:pt x="1487411" y="2318147"/>
                </a:lnTo>
                <a:lnTo>
                  <a:pt x="1251951" y="2359026"/>
                </a:lnTo>
                <a:lnTo>
                  <a:pt x="1000608" y="2402285"/>
                </a:lnTo>
                <a:lnTo>
                  <a:pt x="897370" y="2420541"/>
                </a:lnTo>
                <a:lnTo>
                  <a:pt x="824310" y="2433638"/>
                </a:lnTo>
                <a:lnTo>
                  <a:pt x="785398" y="2236391"/>
                </a:lnTo>
                <a:lnTo>
                  <a:pt x="781030" y="2228851"/>
                </a:lnTo>
                <a:lnTo>
                  <a:pt x="776662" y="2221707"/>
                </a:lnTo>
                <a:lnTo>
                  <a:pt x="771897" y="2214563"/>
                </a:lnTo>
                <a:lnTo>
                  <a:pt x="767133" y="2207816"/>
                </a:lnTo>
                <a:lnTo>
                  <a:pt x="761574" y="2201069"/>
                </a:lnTo>
                <a:lnTo>
                  <a:pt x="756015" y="2194719"/>
                </a:lnTo>
                <a:lnTo>
                  <a:pt x="750456" y="2188369"/>
                </a:lnTo>
                <a:lnTo>
                  <a:pt x="744897" y="2182416"/>
                </a:lnTo>
                <a:lnTo>
                  <a:pt x="738544" y="2176463"/>
                </a:lnTo>
                <a:lnTo>
                  <a:pt x="732191" y="2170907"/>
                </a:lnTo>
                <a:lnTo>
                  <a:pt x="725441" y="2165351"/>
                </a:lnTo>
                <a:lnTo>
                  <a:pt x="719088" y="2159794"/>
                </a:lnTo>
                <a:lnTo>
                  <a:pt x="711940" y="2155032"/>
                </a:lnTo>
                <a:lnTo>
                  <a:pt x="704396" y="2149873"/>
                </a:lnTo>
                <a:lnTo>
                  <a:pt x="697249" y="2145507"/>
                </a:lnTo>
                <a:lnTo>
                  <a:pt x="689705" y="2141141"/>
                </a:lnTo>
                <a:lnTo>
                  <a:pt x="678984" y="2135585"/>
                </a:lnTo>
                <a:lnTo>
                  <a:pt x="668660" y="2130029"/>
                </a:lnTo>
                <a:lnTo>
                  <a:pt x="648807" y="2118519"/>
                </a:lnTo>
                <a:lnTo>
                  <a:pt x="630145" y="2106216"/>
                </a:lnTo>
                <a:lnTo>
                  <a:pt x="611482" y="2093119"/>
                </a:lnTo>
                <a:lnTo>
                  <a:pt x="593217" y="2080022"/>
                </a:lnTo>
                <a:lnTo>
                  <a:pt x="576144" y="2065735"/>
                </a:lnTo>
                <a:lnTo>
                  <a:pt x="559070" y="2051447"/>
                </a:lnTo>
                <a:lnTo>
                  <a:pt x="543187" y="2035969"/>
                </a:lnTo>
                <a:lnTo>
                  <a:pt x="526907" y="2020491"/>
                </a:lnTo>
                <a:lnTo>
                  <a:pt x="511422" y="2004616"/>
                </a:lnTo>
                <a:lnTo>
                  <a:pt x="496333" y="1988344"/>
                </a:lnTo>
                <a:lnTo>
                  <a:pt x="481245" y="1971676"/>
                </a:lnTo>
                <a:lnTo>
                  <a:pt x="466951" y="1954610"/>
                </a:lnTo>
                <a:lnTo>
                  <a:pt x="452259" y="1937147"/>
                </a:lnTo>
                <a:lnTo>
                  <a:pt x="424067" y="1902222"/>
                </a:lnTo>
                <a:lnTo>
                  <a:pt x="418111" y="1894285"/>
                </a:lnTo>
                <a:lnTo>
                  <a:pt x="412552" y="1886744"/>
                </a:lnTo>
                <a:lnTo>
                  <a:pt x="401435" y="1870472"/>
                </a:lnTo>
                <a:lnTo>
                  <a:pt x="391508" y="1853804"/>
                </a:lnTo>
                <a:lnTo>
                  <a:pt x="381978" y="1837532"/>
                </a:lnTo>
                <a:lnTo>
                  <a:pt x="372846" y="1820069"/>
                </a:lnTo>
                <a:lnTo>
                  <a:pt x="364110" y="1803401"/>
                </a:lnTo>
                <a:lnTo>
                  <a:pt x="356169" y="1785541"/>
                </a:lnTo>
                <a:lnTo>
                  <a:pt x="348228" y="1768079"/>
                </a:lnTo>
                <a:lnTo>
                  <a:pt x="332345" y="1733551"/>
                </a:lnTo>
                <a:lnTo>
                  <a:pt x="324404" y="1716485"/>
                </a:lnTo>
                <a:lnTo>
                  <a:pt x="316065" y="1699022"/>
                </a:lnTo>
                <a:lnTo>
                  <a:pt x="307727" y="1682354"/>
                </a:lnTo>
                <a:lnTo>
                  <a:pt x="298991" y="1666082"/>
                </a:lnTo>
                <a:lnTo>
                  <a:pt x="289462" y="1649413"/>
                </a:lnTo>
                <a:lnTo>
                  <a:pt x="279535" y="1633935"/>
                </a:lnTo>
                <a:lnTo>
                  <a:pt x="275962" y="1624410"/>
                </a:lnTo>
                <a:lnTo>
                  <a:pt x="271594" y="1614885"/>
                </a:lnTo>
                <a:lnTo>
                  <a:pt x="266829" y="1605360"/>
                </a:lnTo>
                <a:lnTo>
                  <a:pt x="261667" y="1595835"/>
                </a:lnTo>
                <a:lnTo>
                  <a:pt x="256505" y="1586310"/>
                </a:lnTo>
                <a:lnTo>
                  <a:pt x="250946" y="1577182"/>
                </a:lnTo>
                <a:lnTo>
                  <a:pt x="239431" y="1558132"/>
                </a:lnTo>
                <a:lnTo>
                  <a:pt x="227122" y="1539479"/>
                </a:lnTo>
                <a:lnTo>
                  <a:pt x="214813" y="1521619"/>
                </a:lnTo>
                <a:lnTo>
                  <a:pt x="190592" y="1486694"/>
                </a:lnTo>
                <a:lnTo>
                  <a:pt x="185827" y="1479154"/>
                </a:lnTo>
                <a:lnTo>
                  <a:pt x="181063" y="1470422"/>
                </a:lnTo>
                <a:lnTo>
                  <a:pt x="170342" y="1450579"/>
                </a:lnTo>
                <a:lnTo>
                  <a:pt x="164783" y="1441054"/>
                </a:lnTo>
                <a:lnTo>
                  <a:pt x="159224" y="1431132"/>
                </a:lnTo>
                <a:lnTo>
                  <a:pt x="156444" y="1427163"/>
                </a:lnTo>
                <a:lnTo>
                  <a:pt x="153268" y="1423194"/>
                </a:lnTo>
                <a:lnTo>
                  <a:pt x="149694" y="1419622"/>
                </a:lnTo>
                <a:lnTo>
                  <a:pt x="146518" y="1416447"/>
                </a:lnTo>
                <a:lnTo>
                  <a:pt x="143738" y="1413272"/>
                </a:lnTo>
                <a:lnTo>
                  <a:pt x="140959" y="1409304"/>
                </a:lnTo>
                <a:lnTo>
                  <a:pt x="138576" y="1404541"/>
                </a:lnTo>
                <a:lnTo>
                  <a:pt x="136591" y="1398985"/>
                </a:lnTo>
                <a:lnTo>
                  <a:pt x="134209" y="1393429"/>
                </a:lnTo>
                <a:lnTo>
                  <a:pt x="132620" y="1387475"/>
                </a:lnTo>
                <a:lnTo>
                  <a:pt x="129047" y="1373982"/>
                </a:lnTo>
                <a:lnTo>
                  <a:pt x="125870" y="1360488"/>
                </a:lnTo>
                <a:lnTo>
                  <a:pt x="122694" y="1346994"/>
                </a:lnTo>
                <a:lnTo>
                  <a:pt x="120311" y="1335485"/>
                </a:lnTo>
                <a:lnTo>
                  <a:pt x="117532" y="1325563"/>
                </a:lnTo>
                <a:lnTo>
                  <a:pt x="109194" y="1300560"/>
                </a:lnTo>
                <a:lnTo>
                  <a:pt x="100458" y="1276350"/>
                </a:lnTo>
                <a:lnTo>
                  <a:pt x="95296" y="1264047"/>
                </a:lnTo>
                <a:lnTo>
                  <a:pt x="90531" y="1252538"/>
                </a:lnTo>
                <a:lnTo>
                  <a:pt x="85767" y="1241425"/>
                </a:lnTo>
                <a:lnTo>
                  <a:pt x="80208" y="1229916"/>
                </a:lnTo>
                <a:lnTo>
                  <a:pt x="77031" y="1223566"/>
                </a:lnTo>
                <a:lnTo>
                  <a:pt x="73458" y="1217216"/>
                </a:lnTo>
                <a:lnTo>
                  <a:pt x="65119" y="1203722"/>
                </a:lnTo>
                <a:lnTo>
                  <a:pt x="55987" y="1190625"/>
                </a:lnTo>
                <a:lnTo>
                  <a:pt x="46457" y="1177132"/>
                </a:lnTo>
                <a:lnTo>
                  <a:pt x="26207" y="1150938"/>
                </a:lnTo>
                <a:lnTo>
                  <a:pt x="6353" y="1125538"/>
                </a:lnTo>
                <a:lnTo>
                  <a:pt x="3574" y="1121172"/>
                </a:lnTo>
                <a:lnTo>
                  <a:pt x="1589" y="1116410"/>
                </a:lnTo>
                <a:lnTo>
                  <a:pt x="397" y="1111250"/>
                </a:lnTo>
                <a:lnTo>
                  <a:pt x="0" y="1106091"/>
                </a:lnTo>
                <a:lnTo>
                  <a:pt x="0" y="1100535"/>
                </a:lnTo>
                <a:lnTo>
                  <a:pt x="794" y="1094582"/>
                </a:lnTo>
                <a:lnTo>
                  <a:pt x="1986" y="1088629"/>
                </a:lnTo>
                <a:lnTo>
                  <a:pt x="3574" y="1083072"/>
                </a:lnTo>
                <a:lnTo>
                  <a:pt x="5559" y="1077516"/>
                </a:lnTo>
                <a:lnTo>
                  <a:pt x="8339" y="1071960"/>
                </a:lnTo>
                <a:lnTo>
                  <a:pt x="11118" y="1066404"/>
                </a:lnTo>
                <a:lnTo>
                  <a:pt x="14295" y="1061641"/>
                </a:lnTo>
                <a:lnTo>
                  <a:pt x="17868" y="1056879"/>
                </a:lnTo>
                <a:lnTo>
                  <a:pt x="21045" y="1052910"/>
                </a:lnTo>
                <a:lnTo>
                  <a:pt x="24618" y="1048941"/>
                </a:lnTo>
                <a:lnTo>
                  <a:pt x="28192" y="1045766"/>
                </a:lnTo>
                <a:lnTo>
                  <a:pt x="33751" y="1041400"/>
                </a:lnTo>
                <a:lnTo>
                  <a:pt x="39310" y="1037432"/>
                </a:lnTo>
                <a:lnTo>
                  <a:pt x="45663" y="1034257"/>
                </a:lnTo>
                <a:lnTo>
                  <a:pt x="52016" y="1031479"/>
                </a:lnTo>
                <a:lnTo>
                  <a:pt x="58369" y="1029097"/>
                </a:lnTo>
                <a:lnTo>
                  <a:pt x="64722" y="1027113"/>
                </a:lnTo>
                <a:lnTo>
                  <a:pt x="71869" y="1025922"/>
                </a:lnTo>
                <a:lnTo>
                  <a:pt x="78619" y="1024732"/>
                </a:lnTo>
                <a:lnTo>
                  <a:pt x="85767" y="1023938"/>
                </a:lnTo>
                <a:lnTo>
                  <a:pt x="92517" y="1023541"/>
                </a:lnTo>
                <a:lnTo>
                  <a:pt x="100061" y="1023938"/>
                </a:lnTo>
                <a:lnTo>
                  <a:pt x="107208" y="1024335"/>
                </a:lnTo>
                <a:lnTo>
                  <a:pt x="114355" y="1024732"/>
                </a:lnTo>
                <a:lnTo>
                  <a:pt x="121503" y="1025922"/>
                </a:lnTo>
                <a:lnTo>
                  <a:pt x="129047" y="1027510"/>
                </a:lnTo>
                <a:lnTo>
                  <a:pt x="136194" y="1029097"/>
                </a:lnTo>
                <a:lnTo>
                  <a:pt x="143341" y="1031082"/>
                </a:lnTo>
                <a:lnTo>
                  <a:pt x="150488" y="1033066"/>
                </a:lnTo>
                <a:lnTo>
                  <a:pt x="157636" y="1035844"/>
                </a:lnTo>
                <a:lnTo>
                  <a:pt x="164783" y="1038622"/>
                </a:lnTo>
                <a:lnTo>
                  <a:pt x="171533" y="1041400"/>
                </a:lnTo>
                <a:lnTo>
                  <a:pt x="177886" y="1044972"/>
                </a:lnTo>
                <a:lnTo>
                  <a:pt x="185033" y="1048544"/>
                </a:lnTo>
                <a:lnTo>
                  <a:pt x="191386" y="1052116"/>
                </a:lnTo>
                <a:lnTo>
                  <a:pt x="197739" y="1055688"/>
                </a:lnTo>
                <a:lnTo>
                  <a:pt x="203695" y="1059657"/>
                </a:lnTo>
                <a:lnTo>
                  <a:pt x="209651" y="1064022"/>
                </a:lnTo>
                <a:lnTo>
                  <a:pt x="215210" y="1067991"/>
                </a:lnTo>
                <a:lnTo>
                  <a:pt x="220769" y="1072754"/>
                </a:lnTo>
                <a:lnTo>
                  <a:pt x="225534" y="1077516"/>
                </a:lnTo>
                <a:lnTo>
                  <a:pt x="230299" y="1081882"/>
                </a:lnTo>
                <a:lnTo>
                  <a:pt x="235064" y="1086644"/>
                </a:lnTo>
                <a:lnTo>
                  <a:pt x="239828" y="1092200"/>
                </a:lnTo>
                <a:lnTo>
                  <a:pt x="244593" y="1097757"/>
                </a:lnTo>
                <a:lnTo>
                  <a:pt x="252932" y="1109663"/>
                </a:lnTo>
                <a:lnTo>
                  <a:pt x="260873" y="1121966"/>
                </a:lnTo>
                <a:lnTo>
                  <a:pt x="268814" y="1135063"/>
                </a:lnTo>
                <a:lnTo>
                  <a:pt x="283903" y="1160463"/>
                </a:lnTo>
                <a:lnTo>
                  <a:pt x="291447" y="1173163"/>
                </a:lnTo>
                <a:lnTo>
                  <a:pt x="299388" y="1185069"/>
                </a:lnTo>
                <a:lnTo>
                  <a:pt x="306139" y="1195785"/>
                </a:lnTo>
                <a:lnTo>
                  <a:pt x="312889" y="1206897"/>
                </a:lnTo>
                <a:lnTo>
                  <a:pt x="327580" y="1230710"/>
                </a:lnTo>
                <a:lnTo>
                  <a:pt x="342272" y="1255713"/>
                </a:lnTo>
                <a:lnTo>
                  <a:pt x="357757" y="1281113"/>
                </a:lnTo>
                <a:lnTo>
                  <a:pt x="365699" y="1293416"/>
                </a:lnTo>
                <a:lnTo>
                  <a:pt x="373640" y="1305719"/>
                </a:lnTo>
                <a:lnTo>
                  <a:pt x="382375" y="1317229"/>
                </a:lnTo>
                <a:lnTo>
                  <a:pt x="390714" y="1328738"/>
                </a:lnTo>
                <a:lnTo>
                  <a:pt x="399846" y="1339454"/>
                </a:lnTo>
                <a:lnTo>
                  <a:pt x="409376" y="1348979"/>
                </a:lnTo>
                <a:lnTo>
                  <a:pt x="418905" y="1358504"/>
                </a:lnTo>
                <a:lnTo>
                  <a:pt x="423670" y="1362472"/>
                </a:lnTo>
                <a:lnTo>
                  <a:pt x="428832" y="1366441"/>
                </a:lnTo>
                <a:lnTo>
                  <a:pt x="437171" y="1372791"/>
                </a:lnTo>
                <a:lnTo>
                  <a:pt x="445112" y="1378744"/>
                </a:lnTo>
                <a:lnTo>
                  <a:pt x="453450" y="1383904"/>
                </a:lnTo>
                <a:lnTo>
                  <a:pt x="462186" y="1388666"/>
                </a:lnTo>
                <a:lnTo>
                  <a:pt x="470921" y="1392635"/>
                </a:lnTo>
                <a:lnTo>
                  <a:pt x="479260" y="1396207"/>
                </a:lnTo>
                <a:lnTo>
                  <a:pt x="488789" y="1399382"/>
                </a:lnTo>
                <a:lnTo>
                  <a:pt x="497525" y="1402160"/>
                </a:lnTo>
                <a:lnTo>
                  <a:pt x="506657" y="1404144"/>
                </a:lnTo>
                <a:lnTo>
                  <a:pt x="516187" y="1405732"/>
                </a:lnTo>
                <a:lnTo>
                  <a:pt x="525716" y="1407319"/>
                </a:lnTo>
                <a:lnTo>
                  <a:pt x="535246" y="1408113"/>
                </a:lnTo>
                <a:lnTo>
                  <a:pt x="545172" y="1408113"/>
                </a:lnTo>
                <a:lnTo>
                  <a:pt x="555099" y="1407716"/>
                </a:lnTo>
                <a:lnTo>
                  <a:pt x="565423" y="1406922"/>
                </a:lnTo>
                <a:lnTo>
                  <a:pt x="575746" y="1404938"/>
                </a:lnTo>
                <a:lnTo>
                  <a:pt x="578923" y="1404541"/>
                </a:lnTo>
                <a:lnTo>
                  <a:pt x="582497" y="1402954"/>
                </a:lnTo>
                <a:lnTo>
                  <a:pt x="586467" y="1401366"/>
                </a:lnTo>
                <a:lnTo>
                  <a:pt x="590041" y="1398985"/>
                </a:lnTo>
                <a:lnTo>
                  <a:pt x="594012" y="1395810"/>
                </a:lnTo>
                <a:lnTo>
                  <a:pt x="597585" y="1392635"/>
                </a:lnTo>
                <a:lnTo>
                  <a:pt x="601556" y="1389460"/>
                </a:lnTo>
                <a:lnTo>
                  <a:pt x="604335" y="1385491"/>
                </a:lnTo>
                <a:lnTo>
                  <a:pt x="609894" y="1379141"/>
                </a:lnTo>
                <a:lnTo>
                  <a:pt x="614659" y="1372394"/>
                </a:lnTo>
                <a:lnTo>
                  <a:pt x="619424" y="1365647"/>
                </a:lnTo>
                <a:lnTo>
                  <a:pt x="623394" y="1358900"/>
                </a:lnTo>
                <a:lnTo>
                  <a:pt x="627762" y="1352154"/>
                </a:lnTo>
                <a:lnTo>
                  <a:pt x="631336" y="1344613"/>
                </a:lnTo>
                <a:lnTo>
                  <a:pt x="634512" y="1337469"/>
                </a:lnTo>
                <a:lnTo>
                  <a:pt x="637292" y="1330325"/>
                </a:lnTo>
                <a:lnTo>
                  <a:pt x="640071" y="1323182"/>
                </a:lnTo>
                <a:lnTo>
                  <a:pt x="642057" y="1315244"/>
                </a:lnTo>
                <a:lnTo>
                  <a:pt x="644042" y="1307704"/>
                </a:lnTo>
                <a:lnTo>
                  <a:pt x="645233" y="1299766"/>
                </a:lnTo>
                <a:lnTo>
                  <a:pt x="646424" y="1291829"/>
                </a:lnTo>
                <a:lnTo>
                  <a:pt x="647218" y="1283891"/>
                </a:lnTo>
                <a:lnTo>
                  <a:pt x="647616" y="1275557"/>
                </a:lnTo>
                <a:lnTo>
                  <a:pt x="648013" y="1267619"/>
                </a:lnTo>
                <a:lnTo>
                  <a:pt x="647616" y="1259682"/>
                </a:lnTo>
                <a:lnTo>
                  <a:pt x="647218" y="1252538"/>
                </a:lnTo>
                <a:lnTo>
                  <a:pt x="646424" y="1245394"/>
                </a:lnTo>
                <a:lnTo>
                  <a:pt x="645233" y="1237457"/>
                </a:lnTo>
                <a:lnTo>
                  <a:pt x="466951" y="280988"/>
                </a:lnTo>
                <a:lnTo>
                  <a:pt x="465362" y="271463"/>
                </a:lnTo>
                <a:lnTo>
                  <a:pt x="464568" y="263128"/>
                </a:lnTo>
                <a:lnTo>
                  <a:pt x="464568" y="254397"/>
                </a:lnTo>
                <a:lnTo>
                  <a:pt x="464965" y="246857"/>
                </a:lnTo>
                <a:lnTo>
                  <a:pt x="465759" y="239316"/>
                </a:lnTo>
                <a:lnTo>
                  <a:pt x="467348" y="232569"/>
                </a:lnTo>
                <a:lnTo>
                  <a:pt x="468936" y="225822"/>
                </a:lnTo>
                <a:lnTo>
                  <a:pt x="471318" y="219869"/>
                </a:lnTo>
                <a:lnTo>
                  <a:pt x="473701" y="214313"/>
                </a:lnTo>
                <a:lnTo>
                  <a:pt x="476480" y="209153"/>
                </a:lnTo>
                <a:lnTo>
                  <a:pt x="479657" y="204391"/>
                </a:lnTo>
                <a:lnTo>
                  <a:pt x="482833" y="199628"/>
                </a:lnTo>
                <a:lnTo>
                  <a:pt x="486407" y="195263"/>
                </a:lnTo>
                <a:lnTo>
                  <a:pt x="490775" y="191691"/>
                </a:lnTo>
                <a:lnTo>
                  <a:pt x="494348" y="188119"/>
                </a:lnTo>
                <a:lnTo>
                  <a:pt x="498319" y="184944"/>
                </a:lnTo>
                <a:lnTo>
                  <a:pt x="502289" y="182166"/>
                </a:lnTo>
                <a:lnTo>
                  <a:pt x="506657" y="179785"/>
                </a:lnTo>
                <a:lnTo>
                  <a:pt x="514201" y="175419"/>
                </a:lnTo>
                <a:lnTo>
                  <a:pt x="522143" y="171450"/>
                </a:lnTo>
                <a:lnTo>
                  <a:pt x="528893" y="169069"/>
                </a:lnTo>
                <a:lnTo>
                  <a:pt x="534849" y="167482"/>
                </a:lnTo>
                <a:lnTo>
                  <a:pt x="539614" y="166291"/>
                </a:lnTo>
                <a:lnTo>
                  <a:pt x="543981" y="165497"/>
                </a:lnTo>
                <a:lnTo>
                  <a:pt x="552320" y="163910"/>
                </a:lnTo>
                <a:lnTo>
                  <a:pt x="561055" y="162719"/>
                </a:lnTo>
                <a:lnTo>
                  <a:pt x="569393" y="162322"/>
                </a:lnTo>
                <a:lnTo>
                  <a:pt x="577732" y="161925"/>
                </a:lnTo>
                <a:close/>
                <a:moveTo>
                  <a:pt x="576263" y="0"/>
                </a:moveTo>
                <a:lnTo>
                  <a:pt x="594539" y="397"/>
                </a:lnTo>
                <a:lnTo>
                  <a:pt x="612419" y="1589"/>
                </a:lnTo>
                <a:lnTo>
                  <a:pt x="630298" y="3973"/>
                </a:lnTo>
                <a:lnTo>
                  <a:pt x="647780" y="7151"/>
                </a:lnTo>
                <a:lnTo>
                  <a:pt x="664864" y="10727"/>
                </a:lnTo>
                <a:lnTo>
                  <a:pt x="681551" y="15098"/>
                </a:lnTo>
                <a:lnTo>
                  <a:pt x="697841" y="20263"/>
                </a:lnTo>
                <a:lnTo>
                  <a:pt x="714131" y="26620"/>
                </a:lnTo>
                <a:lnTo>
                  <a:pt x="729626" y="33374"/>
                </a:lnTo>
                <a:lnTo>
                  <a:pt x="745122" y="41321"/>
                </a:lnTo>
                <a:lnTo>
                  <a:pt x="759822" y="50062"/>
                </a:lnTo>
                <a:lnTo>
                  <a:pt x="774920" y="59200"/>
                </a:lnTo>
                <a:lnTo>
                  <a:pt x="788826" y="69530"/>
                </a:lnTo>
                <a:lnTo>
                  <a:pt x="803130" y="80655"/>
                </a:lnTo>
                <a:lnTo>
                  <a:pt x="816638" y="92575"/>
                </a:lnTo>
                <a:lnTo>
                  <a:pt x="830147" y="105289"/>
                </a:lnTo>
                <a:lnTo>
                  <a:pt x="842464" y="118798"/>
                </a:lnTo>
                <a:lnTo>
                  <a:pt x="854780" y="132307"/>
                </a:lnTo>
                <a:lnTo>
                  <a:pt x="865508" y="146610"/>
                </a:lnTo>
                <a:lnTo>
                  <a:pt x="876235" y="160516"/>
                </a:lnTo>
                <a:lnTo>
                  <a:pt x="885374" y="175615"/>
                </a:lnTo>
                <a:lnTo>
                  <a:pt x="894115" y="190315"/>
                </a:lnTo>
                <a:lnTo>
                  <a:pt x="901664" y="205811"/>
                </a:lnTo>
                <a:lnTo>
                  <a:pt x="908815" y="221306"/>
                </a:lnTo>
                <a:lnTo>
                  <a:pt x="915172" y="237596"/>
                </a:lnTo>
                <a:lnTo>
                  <a:pt x="920337" y="253886"/>
                </a:lnTo>
                <a:lnTo>
                  <a:pt x="924708" y="270574"/>
                </a:lnTo>
                <a:lnTo>
                  <a:pt x="928284" y="287658"/>
                </a:lnTo>
                <a:lnTo>
                  <a:pt x="931462" y="304743"/>
                </a:lnTo>
                <a:lnTo>
                  <a:pt x="933449" y="322622"/>
                </a:lnTo>
                <a:lnTo>
                  <a:pt x="934641" y="340502"/>
                </a:lnTo>
                <a:lnTo>
                  <a:pt x="935038" y="359175"/>
                </a:lnTo>
                <a:lnTo>
                  <a:pt x="934641" y="377452"/>
                </a:lnTo>
                <a:lnTo>
                  <a:pt x="933449" y="395331"/>
                </a:lnTo>
                <a:lnTo>
                  <a:pt x="931462" y="413211"/>
                </a:lnTo>
                <a:lnTo>
                  <a:pt x="928284" y="430693"/>
                </a:lnTo>
                <a:lnTo>
                  <a:pt x="924708" y="447777"/>
                </a:lnTo>
                <a:lnTo>
                  <a:pt x="920337" y="464465"/>
                </a:lnTo>
                <a:lnTo>
                  <a:pt x="915172" y="480755"/>
                </a:lnTo>
                <a:lnTo>
                  <a:pt x="908815" y="496647"/>
                </a:lnTo>
                <a:lnTo>
                  <a:pt x="901664" y="512540"/>
                </a:lnTo>
                <a:lnTo>
                  <a:pt x="894115" y="527638"/>
                </a:lnTo>
                <a:lnTo>
                  <a:pt x="885374" y="543134"/>
                </a:lnTo>
                <a:lnTo>
                  <a:pt x="876235" y="557437"/>
                </a:lnTo>
                <a:lnTo>
                  <a:pt x="865508" y="572138"/>
                </a:lnTo>
                <a:lnTo>
                  <a:pt x="854780" y="585647"/>
                </a:lnTo>
                <a:lnTo>
                  <a:pt x="842464" y="599553"/>
                </a:lnTo>
                <a:lnTo>
                  <a:pt x="830147" y="612664"/>
                </a:lnTo>
                <a:lnTo>
                  <a:pt x="830147" y="613061"/>
                </a:lnTo>
                <a:lnTo>
                  <a:pt x="822201" y="620611"/>
                </a:lnTo>
                <a:lnTo>
                  <a:pt x="813857" y="628160"/>
                </a:lnTo>
                <a:lnTo>
                  <a:pt x="805911" y="634914"/>
                </a:lnTo>
                <a:lnTo>
                  <a:pt x="797964" y="641668"/>
                </a:lnTo>
                <a:lnTo>
                  <a:pt x="791607" y="619419"/>
                </a:lnTo>
                <a:lnTo>
                  <a:pt x="785250" y="597963"/>
                </a:lnTo>
                <a:lnTo>
                  <a:pt x="778496" y="576111"/>
                </a:lnTo>
                <a:lnTo>
                  <a:pt x="771344" y="553861"/>
                </a:lnTo>
                <a:lnTo>
                  <a:pt x="780880" y="543928"/>
                </a:lnTo>
                <a:lnTo>
                  <a:pt x="790018" y="533201"/>
                </a:lnTo>
                <a:lnTo>
                  <a:pt x="798759" y="522473"/>
                </a:lnTo>
                <a:lnTo>
                  <a:pt x="806705" y="511745"/>
                </a:lnTo>
                <a:lnTo>
                  <a:pt x="813857" y="500223"/>
                </a:lnTo>
                <a:lnTo>
                  <a:pt x="820611" y="488701"/>
                </a:lnTo>
                <a:lnTo>
                  <a:pt x="826571" y="476782"/>
                </a:lnTo>
                <a:lnTo>
                  <a:pt x="831736" y="464862"/>
                </a:lnTo>
                <a:lnTo>
                  <a:pt x="836504" y="452545"/>
                </a:lnTo>
                <a:lnTo>
                  <a:pt x="840477" y="439831"/>
                </a:lnTo>
                <a:lnTo>
                  <a:pt x="844053" y="427117"/>
                </a:lnTo>
                <a:lnTo>
                  <a:pt x="846834" y="414005"/>
                </a:lnTo>
                <a:lnTo>
                  <a:pt x="849218" y="400894"/>
                </a:lnTo>
                <a:lnTo>
                  <a:pt x="850807" y="386988"/>
                </a:lnTo>
                <a:lnTo>
                  <a:pt x="851602" y="373479"/>
                </a:lnTo>
                <a:lnTo>
                  <a:pt x="851999" y="359175"/>
                </a:lnTo>
                <a:lnTo>
                  <a:pt x="851602" y="344872"/>
                </a:lnTo>
                <a:lnTo>
                  <a:pt x="850807" y="330966"/>
                </a:lnTo>
                <a:lnTo>
                  <a:pt x="849218" y="317457"/>
                </a:lnTo>
                <a:lnTo>
                  <a:pt x="846834" y="303948"/>
                </a:lnTo>
                <a:lnTo>
                  <a:pt x="844053" y="291234"/>
                </a:lnTo>
                <a:lnTo>
                  <a:pt x="840477" y="278123"/>
                </a:lnTo>
                <a:lnTo>
                  <a:pt x="836504" y="265806"/>
                </a:lnTo>
                <a:lnTo>
                  <a:pt x="831736" y="253092"/>
                </a:lnTo>
                <a:lnTo>
                  <a:pt x="826571" y="241172"/>
                </a:lnTo>
                <a:lnTo>
                  <a:pt x="820611" y="229253"/>
                </a:lnTo>
                <a:lnTo>
                  <a:pt x="813460" y="217730"/>
                </a:lnTo>
                <a:lnTo>
                  <a:pt x="806308" y="206605"/>
                </a:lnTo>
                <a:lnTo>
                  <a:pt x="798759" y="195481"/>
                </a:lnTo>
                <a:lnTo>
                  <a:pt x="789621" y="185150"/>
                </a:lnTo>
                <a:lnTo>
                  <a:pt x="780880" y="174820"/>
                </a:lnTo>
                <a:lnTo>
                  <a:pt x="770947" y="164092"/>
                </a:lnTo>
                <a:lnTo>
                  <a:pt x="760617" y="154556"/>
                </a:lnTo>
                <a:lnTo>
                  <a:pt x="750287" y="145021"/>
                </a:lnTo>
                <a:lnTo>
                  <a:pt x="739559" y="136677"/>
                </a:lnTo>
                <a:lnTo>
                  <a:pt x="728434" y="129128"/>
                </a:lnTo>
                <a:lnTo>
                  <a:pt x="717310" y="121976"/>
                </a:lnTo>
                <a:lnTo>
                  <a:pt x="705788" y="114825"/>
                </a:lnTo>
                <a:lnTo>
                  <a:pt x="693868" y="108865"/>
                </a:lnTo>
                <a:lnTo>
                  <a:pt x="682346" y="103700"/>
                </a:lnTo>
                <a:lnTo>
                  <a:pt x="669632" y="98932"/>
                </a:lnTo>
                <a:lnTo>
                  <a:pt x="657315" y="94959"/>
                </a:lnTo>
                <a:lnTo>
                  <a:pt x="644204" y="91383"/>
                </a:lnTo>
                <a:lnTo>
                  <a:pt x="631490" y="88204"/>
                </a:lnTo>
                <a:lnTo>
                  <a:pt x="617584" y="86218"/>
                </a:lnTo>
                <a:lnTo>
                  <a:pt x="604472" y="84628"/>
                </a:lnTo>
                <a:lnTo>
                  <a:pt x="590169" y="83436"/>
                </a:lnTo>
                <a:lnTo>
                  <a:pt x="576263" y="83436"/>
                </a:lnTo>
                <a:lnTo>
                  <a:pt x="561960" y="83436"/>
                </a:lnTo>
                <a:lnTo>
                  <a:pt x="548451" y="84628"/>
                </a:lnTo>
                <a:lnTo>
                  <a:pt x="534545" y="86218"/>
                </a:lnTo>
                <a:lnTo>
                  <a:pt x="521434" y="88204"/>
                </a:lnTo>
                <a:lnTo>
                  <a:pt x="507925" y="91383"/>
                </a:lnTo>
                <a:lnTo>
                  <a:pt x="495211" y="94959"/>
                </a:lnTo>
                <a:lnTo>
                  <a:pt x="482497" y="98932"/>
                </a:lnTo>
                <a:lnTo>
                  <a:pt x="470578" y="103700"/>
                </a:lnTo>
                <a:lnTo>
                  <a:pt x="458658" y="108865"/>
                </a:lnTo>
                <a:lnTo>
                  <a:pt x="446341" y="114825"/>
                </a:lnTo>
                <a:lnTo>
                  <a:pt x="435217" y="121976"/>
                </a:lnTo>
                <a:lnTo>
                  <a:pt x="423694" y="129128"/>
                </a:lnTo>
                <a:lnTo>
                  <a:pt x="412967" y="136677"/>
                </a:lnTo>
                <a:lnTo>
                  <a:pt x="401842" y="145021"/>
                </a:lnTo>
                <a:lnTo>
                  <a:pt x="391512" y="154556"/>
                </a:lnTo>
                <a:lnTo>
                  <a:pt x="381579" y="164092"/>
                </a:lnTo>
                <a:lnTo>
                  <a:pt x="381182" y="164092"/>
                </a:lnTo>
                <a:lnTo>
                  <a:pt x="371249" y="174820"/>
                </a:lnTo>
                <a:lnTo>
                  <a:pt x="362111" y="185150"/>
                </a:lnTo>
                <a:lnTo>
                  <a:pt x="353767" y="195481"/>
                </a:lnTo>
                <a:lnTo>
                  <a:pt x="345821" y="207003"/>
                </a:lnTo>
                <a:lnTo>
                  <a:pt x="338669" y="218128"/>
                </a:lnTo>
                <a:lnTo>
                  <a:pt x="331915" y="229253"/>
                </a:lnTo>
                <a:lnTo>
                  <a:pt x="325955" y="241172"/>
                </a:lnTo>
                <a:lnTo>
                  <a:pt x="320790" y="253092"/>
                </a:lnTo>
                <a:lnTo>
                  <a:pt x="315625" y="265806"/>
                </a:lnTo>
                <a:lnTo>
                  <a:pt x="311652" y="278123"/>
                </a:lnTo>
                <a:lnTo>
                  <a:pt x="308473" y="291234"/>
                </a:lnTo>
                <a:lnTo>
                  <a:pt x="305692" y="303948"/>
                </a:lnTo>
                <a:lnTo>
                  <a:pt x="303308" y="317457"/>
                </a:lnTo>
                <a:lnTo>
                  <a:pt x="301719" y="330966"/>
                </a:lnTo>
                <a:lnTo>
                  <a:pt x="300924" y="345269"/>
                </a:lnTo>
                <a:lnTo>
                  <a:pt x="300527" y="359175"/>
                </a:lnTo>
                <a:lnTo>
                  <a:pt x="300924" y="373479"/>
                </a:lnTo>
                <a:lnTo>
                  <a:pt x="301719" y="386988"/>
                </a:lnTo>
                <a:lnTo>
                  <a:pt x="303308" y="400894"/>
                </a:lnTo>
                <a:lnTo>
                  <a:pt x="305692" y="414005"/>
                </a:lnTo>
                <a:lnTo>
                  <a:pt x="308473" y="427514"/>
                </a:lnTo>
                <a:lnTo>
                  <a:pt x="311652" y="440228"/>
                </a:lnTo>
                <a:lnTo>
                  <a:pt x="315625" y="452545"/>
                </a:lnTo>
                <a:lnTo>
                  <a:pt x="320790" y="464862"/>
                </a:lnTo>
                <a:lnTo>
                  <a:pt x="325955" y="476782"/>
                </a:lnTo>
                <a:lnTo>
                  <a:pt x="331915" y="489098"/>
                </a:lnTo>
                <a:lnTo>
                  <a:pt x="338669" y="500223"/>
                </a:lnTo>
                <a:lnTo>
                  <a:pt x="345821" y="511745"/>
                </a:lnTo>
                <a:lnTo>
                  <a:pt x="353767" y="522870"/>
                </a:lnTo>
                <a:lnTo>
                  <a:pt x="362111" y="533201"/>
                </a:lnTo>
                <a:lnTo>
                  <a:pt x="371249" y="543928"/>
                </a:lnTo>
                <a:lnTo>
                  <a:pt x="381182" y="554258"/>
                </a:lnTo>
                <a:lnTo>
                  <a:pt x="387539" y="560218"/>
                </a:lnTo>
                <a:lnTo>
                  <a:pt x="393896" y="566575"/>
                </a:lnTo>
                <a:lnTo>
                  <a:pt x="400650" y="572138"/>
                </a:lnTo>
                <a:lnTo>
                  <a:pt x="407405" y="577700"/>
                </a:lnTo>
                <a:lnTo>
                  <a:pt x="414159" y="582468"/>
                </a:lnTo>
                <a:lnTo>
                  <a:pt x="420913" y="587633"/>
                </a:lnTo>
                <a:lnTo>
                  <a:pt x="428065" y="592401"/>
                </a:lnTo>
                <a:lnTo>
                  <a:pt x="435614" y="597169"/>
                </a:lnTo>
                <a:lnTo>
                  <a:pt x="442368" y="601142"/>
                </a:lnTo>
                <a:lnTo>
                  <a:pt x="449917" y="605115"/>
                </a:lnTo>
                <a:lnTo>
                  <a:pt x="457069" y="608691"/>
                </a:lnTo>
                <a:lnTo>
                  <a:pt x="465015" y="612267"/>
                </a:lnTo>
                <a:lnTo>
                  <a:pt x="472564" y="615445"/>
                </a:lnTo>
                <a:lnTo>
                  <a:pt x="480113" y="618227"/>
                </a:lnTo>
                <a:lnTo>
                  <a:pt x="488457" y="621008"/>
                </a:lnTo>
                <a:lnTo>
                  <a:pt x="496403" y="623789"/>
                </a:lnTo>
                <a:lnTo>
                  <a:pt x="498787" y="634914"/>
                </a:lnTo>
                <a:lnTo>
                  <a:pt x="501171" y="645642"/>
                </a:lnTo>
                <a:lnTo>
                  <a:pt x="505541" y="667891"/>
                </a:lnTo>
                <a:lnTo>
                  <a:pt x="508720" y="690141"/>
                </a:lnTo>
                <a:lnTo>
                  <a:pt x="511501" y="712788"/>
                </a:lnTo>
                <a:lnTo>
                  <a:pt x="498390" y="710404"/>
                </a:lnTo>
                <a:lnTo>
                  <a:pt x="484881" y="707226"/>
                </a:lnTo>
                <a:lnTo>
                  <a:pt x="472167" y="703253"/>
                </a:lnTo>
                <a:lnTo>
                  <a:pt x="459453" y="699279"/>
                </a:lnTo>
                <a:lnTo>
                  <a:pt x="446739" y="694909"/>
                </a:lnTo>
                <a:lnTo>
                  <a:pt x="434819" y="690141"/>
                </a:lnTo>
                <a:lnTo>
                  <a:pt x="422503" y="684579"/>
                </a:lnTo>
                <a:lnTo>
                  <a:pt x="410583" y="678619"/>
                </a:lnTo>
                <a:lnTo>
                  <a:pt x="398664" y="671864"/>
                </a:lnTo>
                <a:lnTo>
                  <a:pt x="387142" y="665110"/>
                </a:lnTo>
                <a:lnTo>
                  <a:pt x="376017" y="657561"/>
                </a:lnTo>
                <a:lnTo>
                  <a:pt x="364892" y="649615"/>
                </a:lnTo>
                <a:lnTo>
                  <a:pt x="354164" y="641271"/>
                </a:lnTo>
                <a:lnTo>
                  <a:pt x="343040" y="632133"/>
                </a:lnTo>
                <a:lnTo>
                  <a:pt x="332709" y="622994"/>
                </a:lnTo>
                <a:lnTo>
                  <a:pt x="322379" y="612664"/>
                </a:lnTo>
                <a:lnTo>
                  <a:pt x="309665" y="599553"/>
                </a:lnTo>
                <a:lnTo>
                  <a:pt x="297746" y="585647"/>
                </a:lnTo>
                <a:lnTo>
                  <a:pt x="286621" y="572138"/>
                </a:lnTo>
                <a:lnTo>
                  <a:pt x="276291" y="557437"/>
                </a:lnTo>
                <a:lnTo>
                  <a:pt x="267153" y="543134"/>
                </a:lnTo>
                <a:lnTo>
                  <a:pt x="258412" y="527638"/>
                </a:lnTo>
                <a:lnTo>
                  <a:pt x="250465" y="512540"/>
                </a:lnTo>
                <a:lnTo>
                  <a:pt x="243711" y="496647"/>
                </a:lnTo>
                <a:lnTo>
                  <a:pt x="237751" y="480755"/>
                </a:lnTo>
                <a:lnTo>
                  <a:pt x="231792" y="464465"/>
                </a:lnTo>
                <a:lnTo>
                  <a:pt x="227421" y="447777"/>
                </a:lnTo>
                <a:lnTo>
                  <a:pt x="223845" y="430693"/>
                </a:lnTo>
                <a:lnTo>
                  <a:pt x="221064" y="413211"/>
                </a:lnTo>
                <a:lnTo>
                  <a:pt x="219078" y="395331"/>
                </a:lnTo>
                <a:lnTo>
                  <a:pt x="217886" y="377452"/>
                </a:lnTo>
                <a:lnTo>
                  <a:pt x="217488" y="359175"/>
                </a:lnTo>
                <a:lnTo>
                  <a:pt x="217886" y="340502"/>
                </a:lnTo>
                <a:lnTo>
                  <a:pt x="219078" y="322622"/>
                </a:lnTo>
                <a:lnTo>
                  <a:pt x="221064" y="304743"/>
                </a:lnTo>
                <a:lnTo>
                  <a:pt x="223845" y="287658"/>
                </a:lnTo>
                <a:lnTo>
                  <a:pt x="227421" y="270574"/>
                </a:lnTo>
                <a:lnTo>
                  <a:pt x="231792" y="253886"/>
                </a:lnTo>
                <a:lnTo>
                  <a:pt x="237751" y="237596"/>
                </a:lnTo>
                <a:lnTo>
                  <a:pt x="243711" y="221306"/>
                </a:lnTo>
                <a:lnTo>
                  <a:pt x="250465" y="205811"/>
                </a:lnTo>
                <a:lnTo>
                  <a:pt x="258412" y="190315"/>
                </a:lnTo>
                <a:lnTo>
                  <a:pt x="267153" y="175615"/>
                </a:lnTo>
                <a:lnTo>
                  <a:pt x="276291" y="160516"/>
                </a:lnTo>
                <a:lnTo>
                  <a:pt x="286621" y="146610"/>
                </a:lnTo>
                <a:lnTo>
                  <a:pt x="297746" y="132307"/>
                </a:lnTo>
                <a:lnTo>
                  <a:pt x="309665" y="118798"/>
                </a:lnTo>
                <a:lnTo>
                  <a:pt x="322379" y="105289"/>
                </a:lnTo>
                <a:lnTo>
                  <a:pt x="335491" y="92575"/>
                </a:lnTo>
                <a:lnTo>
                  <a:pt x="349397" y="80655"/>
                </a:lnTo>
                <a:lnTo>
                  <a:pt x="363303" y="69530"/>
                </a:lnTo>
                <a:lnTo>
                  <a:pt x="378003" y="59200"/>
                </a:lnTo>
                <a:lnTo>
                  <a:pt x="392307" y="50062"/>
                </a:lnTo>
                <a:lnTo>
                  <a:pt x="407405" y="41321"/>
                </a:lnTo>
                <a:lnTo>
                  <a:pt x="422900" y="33374"/>
                </a:lnTo>
                <a:lnTo>
                  <a:pt x="438395" y="26620"/>
                </a:lnTo>
                <a:lnTo>
                  <a:pt x="454288" y="20263"/>
                </a:lnTo>
                <a:lnTo>
                  <a:pt x="470975" y="15098"/>
                </a:lnTo>
                <a:lnTo>
                  <a:pt x="487662" y="10727"/>
                </a:lnTo>
                <a:lnTo>
                  <a:pt x="504747" y="7151"/>
                </a:lnTo>
                <a:lnTo>
                  <a:pt x="522228" y="3973"/>
                </a:lnTo>
                <a:lnTo>
                  <a:pt x="539710" y="1589"/>
                </a:lnTo>
                <a:lnTo>
                  <a:pt x="557589" y="397"/>
                </a:lnTo>
                <a:lnTo>
                  <a:pt x="57626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0090" y="1796415"/>
            <a:ext cx="8161655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从点</a:t>
            </a:r>
            <a:r>
              <a:rPr lang="en-US" altLang="zh-CN" sz="2000" b="1" dirty="0" smtClean="0"/>
              <a:t>A</a:t>
            </a:r>
            <a:r>
              <a:rPr lang="zh-CN" altLang="en-US" sz="2000" b="1" dirty="0" smtClean="0"/>
              <a:t>分</a:t>
            </a:r>
            <a:r>
              <a:rPr lang="zh-CN" altLang="en-US" sz="2000" b="1" dirty="0"/>
              <a:t>别向</a:t>
            </a:r>
            <a:r>
              <a:rPr lang="en-US" altLang="zh-CN" sz="2000" b="1" dirty="0"/>
              <a:t>x</a:t>
            </a:r>
            <a:r>
              <a:rPr lang="zh-CN" altLang="en-US" sz="2000" b="1" dirty="0"/>
              <a:t>轴</a:t>
            </a:r>
            <a:r>
              <a:rPr lang="en-US" altLang="zh-CN" sz="2000" b="1" dirty="0"/>
              <a:t>y</a:t>
            </a:r>
            <a:r>
              <a:rPr lang="zh-CN" altLang="en-US" sz="2000" b="1" dirty="0"/>
              <a:t>轴作垂线，垂足在</a:t>
            </a:r>
            <a:r>
              <a:rPr lang="en-US" altLang="zh-CN" sz="2000" b="1" dirty="0"/>
              <a:t>x</a:t>
            </a:r>
            <a:r>
              <a:rPr lang="zh-CN" altLang="en-US" sz="2000" b="1" dirty="0"/>
              <a:t>轴和</a:t>
            </a:r>
            <a:r>
              <a:rPr lang="en-US" altLang="zh-CN" sz="2000" b="1" dirty="0"/>
              <a:t>y</a:t>
            </a:r>
            <a:r>
              <a:rPr lang="zh-CN" altLang="en-US" sz="2000" b="1" dirty="0"/>
              <a:t>轴上对应的点表示的实数</a:t>
            </a:r>
            <a:endParaRPr lang="zh-CN" altLang="en-US" sz="2000" b="1" dirty="0"/>
          </a:p>
          <a:p>
            <a:endParaRPr lang="zh-CN" altLang="en-US" sz="2000" b="1" dirty="0"/>
          </a:p>
          <a:p>
            <a:r>
              <a:rPr lang="zh-CN" altLang="en-US" sz="2000" b="1" dirty="0"/>
              <a:t>分别是       和       。我们把</a:t>
            </a:r>
            <a:r>
              <a:rPr lang="zh-CN" altLang="en-US" sz="2000" b="1" dirty="0">
                <a:solidFill>
                  <a:srgbClr val="FF0000"/>
                </a:solidFill>
              </a:rPr>
              <a:t>有序实数对                          称为点</a:t>
            </a:r>
            <a:r>
              <a:rPr lang="en-US" altLang="zh-CN" b="1" dirty="0">
                <a:solidFill>
                  <a:srgbClr val="FF0000"/>
                </a:solidFill>
              </a:rPr>
              <a:t>A</a:t>
            </a:r>
            <a:r>
              <a:rPr lang="zh-CN" altLang="en-US" b="1" dirty="0">
                <a:solidFill>
                  <a:srgbClr val="FF0000"/>
                </a:solidFill>
              </a:rPr>
              <a:t>的坐标</a:t>
            </a:r>
            <a:r>
              <a:rPr lang="zh-CN" altLang="en-US" sz="2000" b="1" dirty="0"/>
              <a:t>。其</a:t>
            </a:r>
            <a:endParaRPr lang="zh-CN" altLang="en-US" sz="2000" b="1" dirty="0"/>
          </a:p>
          <a:p>
            <a:endParaRPr lang="zh-CN" altLang="en-US" sz="2000" b="1" dirty="0"/>
          </a:p>
          <a:p>
            <a:r>
              <a:rPr lang="zh-CN" altLang="en-US" sz="2000" b="1" dirty="0"/>
              <a:t>中，     称为点</a:t>
            </a:r>
            <a:r>
              <a:rPr lang="en-US" altLang="zh-CN" sz="2000" b="1" dirty="0"/>
              <a:t>A</a:t>
            </a:r>
            <a:r>
              <a:rPr lang="zh-CN" altLang="en-US" sz="2000" b="1" dirty="0"/>
              <a:t>的横坐标，   称为点</a:t>
            </a:r>
            <a:r>
              <a:rPr lang="en-US" altLang="zh-CN" sz="2000" b="1" dirty="0"/>
              <a:t>A</a:t>
            </a:r>
            <a:r>
              <a:rPr lang="zh-CN" altLang="en-US" sz="2000" b="1" dirty="0"/>
              <a:t>的纵坐标。点</a:t>
            </a:r>
            <a:r>
              <a:rPr lang="en-US" altLang="zh-CN" sz="2000" b="1" dirty="0"/>
              <a:t>A</a:t>
            </a:r>
            <a:r>
              <a:rPr lang="zh-CN" altLang="en-US" sz="2000" b="1" dirty="0"/>
              <a:t>也记作</a:t>
            </a:r>
            <a:r>
              <a:rPr lang="en-US" altLang="zh-CN" sz="2000" b="1" dirty="0"/>
              <a:t>A</a:t>
            </a:r>
            <a:endParaRPr lang="zh-CN" altLang="en-US" sz="2000" b="1" dirty="0"/>
          </a:p>
        </p:txBody>
      </p:sp>
      <p:graphicFrame>
        <p:nvGraphicFramePr>
          <p:cNvPr id="5" name="对象 4">
            <a:hlinkClick r:id="" action="ppaction://ole?verb=0"/>
          </p:cNvPr>
          <p:cNvGraphicFramePr/>
          <p:nvPr/>
        </p:nvGraphicFramePr>
        <p:xfrm>
          <a:off x="1213485" y="2961640"/>
          <a:ext cx="335915" cy="464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3" imgW="3962400" imgH="5486400" progId="Equations">
                  <p:embed/>
                </p:oleObj>
              </mc:Choice>
              <mc:Fallback>
                <p:oleObj name="" r:id="rId3" imgW="3962400" imgH="5486400" progId="Equations">
                  <p:embed/>
                  <p:pic>
                    <p:nvPicPr>
                      <p:cNvPr id="0" name="图片 1024" descr="image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3485" y="2961640"/>
                        <a:ext cx="335915" cy="46482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0"/>
          </p:cNvPr>
          <p:cNvGraphicFramePr/>
          <p:nvPr/>
        </p:nvGraphicFramePr>
        <p:xfrm>
          <a:off x="2329815" y="2403475"/>
          <a:ext cx="308610" cy="398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5" imgW="4267200" imgH="5486400" progId="Equations">
                  <p:embed/>
                </p:oleObj>
              </mc:Choice>
              <mc:Fallback>
                <p:oleObj name="" r:id="rId5" imgW="4267200" imgH="5486400" progId="Equations">
                  <p:embed/>
                  <p:pic>
                    <p:nvPicPr>
                      <p:cNvPr id="0" name="图片 1025" descr="image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29815" y="2403475"/>
                        <a:ext cx="308610" cy="39814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0"/>
          </p:cNvPr>
          <p:cNvGraphicFramePr/>
          <p:nvPr/>
        </p:nvGraphicFramePr>
        <p:xfrm>
          <a:off x="5156835" y="2345690"/>
          <a:ext cx="982345" cy="465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7" imgW="11582400" imgH="5486400" progId="Equations">
                  <p:embed/>
                </p:oleObj>
              </mc:Choice>
              <mc:Fallback>
                <p:oleObj name="" r:id="rId7" imgW="11582400" imgH="5486400" progId="Equations">
                  <p:embed/>
                  <p:pic>
                    <p:nvPicPr>
                      <p:cNvPr id="0" name="图片 1026" descr="image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56835" y="2345690"/>
                        <a:ext cx="982345" cy="46545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0"/>
          </p:cNvPr>
          <p:cNvGraphicFramePr/>
          <p:nvPr/>
        </p:nvGraphicFramePr>
        <p:xfrm>
          <a:off x="1661160" y="2380615"/>
          <a:ext cx="334645" cy="462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" r:id="rId9" imgW="3962400" imgH="5486400" progId="Equations">
                  <p:embed/>
                </p:oleObj>
              </mc:Choice>
              <mc:Fallback>
                <p:oleObj name="" r:id="rId9" imgW="3962400" imgH="5486400" progId="Equations">
                  <p:embed/>
                  <p:pic>
                    <p:nvPicPr>
                      <p:cNvPr id="0" name="图片 1027" descr="image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61160" y="2380615"/>
                        <a:ext cx="334645" cy="46291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0"/>
          </p:cNvPr>
          <p:cNvGraphicFramePr/>
          <p:nvPr/>
        </p:nvGraphicFramePr>
        <p:xfrm>
          <a:off x="3688715" y="3028315"/>
          <a:ext cx="308610" cy="398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" r:id="rId11" imgW="4267200" imgH="5486400" progId="Equations">
                  <p:embed/>
                </p:oleObj>
              </mc:Choice>
              <mc:Fallback>
                <p:oleObj name="" r:id="rId11" imgW="4267200" imgH="5486400" progId="Equations">
                  <p:embed/>
                  <p:pic>
                    <p:nvPicPr>
                      <p:cNvPr id="0" name="图片 3074" descr="image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88715" y="3028315"/>
                        <a:ext cx="308610" cy="39814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hlinkClick r:id="" action="ppaction://ole?verb=0"/>
          </p:cNvPr>
          <p:cNvGraphicFramePr/>
          <p:nvPr/>
        </p:nvGraphicFramePr>
        <p:xfrm>
          <a:off x="7609205" y="2961005"/>
          <a:ext cx="982345" cy="465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" r:id="rId12" imgW="11582400" imgH="5486400" progId="Equations">
                  <p:embed/>
                </p:oleObj>
              </mc:Choice>
              <mc:Fallback>
                <p:oleObj name="" r:id="rId12" imgW="11582400" imgH="5486400" progId="Equations">
                  <p:embed/>
                  <p:pic>
                    <p:nvPicPr>
                      <p:cNvPr id="0" name="图片 3075" descr="image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09205" y="2961005"/>
                        <a:ext cx="982345" cy="46545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jb155.jpg" descr="id:2147521865;FounderCES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162175" y="3604579"/>
            <a:ext cx="5772149" cy="28819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14" name="TextBox 13"/>
          <p:cNvSpPr txBox="1"/>
          <p:nvPr/>
        </p:nvSpPr>
        <p:spPr>
          <a:xfrm>
            <a:off x="3457575" y="116205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已知坐标平面上一点</a:t>
            </a:r>
            <a:r>
              <a:rPr lang="en-US" altLang="zh-CN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，怎样找到一对实数表示它的位置呢？</a:t>
            </a:r>
            <a:endParaRPr lang="zh-CN" altLang="en-US" sz="2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29" name="Picture 17" descr="学科网(www.zxxk.com)--教育资源门户，提供试卷、教案、课件、论文、素材及各类教学资源下载，还有大量而丰富的教学相关资讯！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0175" y="1003935"/>
            <a:ext cx="19050" cy="9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 220"/>
          <p:cNvSpPr/>
          <p:nvPr/>
        </p:nvSpPr>
        <p:spPr>
          <a:xfrm>
            <a:off x="314325" y="1064260"/>
            <a:ext cx="311467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合作研学</a:t>
            </a:r>
            <a:r>
              <a:rPr lang="en-US" altLang="zh-CN" sz="2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sz="2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展示激学</a:t>
            </a:r>
            <a:endParaRPr lang="zh-CN" altLang="en-US" sz="20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95" name="矩形 2"/>
          <p:cNvSpPr>
            <a:spLocks noChangeArrowheads="1"/>
          </p:cNvSpPr>
          <p:nvPr/>
        </p:nvSpPr>
        <p:spPr bwMode="auto">
          <a:xfrm>
            <a:off x="396875" y="1333500"/>
            <a:ext cx="11160760" cy="1015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如图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(1)</a:t>
            </a: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所示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在平面直角坐标系中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描出点</a:t>
            </a:r>
            <a:r>
              <a:rPr lang="en-US" altLang="zh-CN" sz="2000" b="1" i="1" dirty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(0,4),</a:t>
            </a:r>
            <a:r>
              <a:rPr lang="en-US" altLang="zh-CN" sz="2000" b="1" i="1" dirty="0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(4,2),</a:t>
            </a:r>
            <a:r>
              <a:rPr lang="en-US" altLang="zh-CN" sz="2000" b="1" i="1" dirty="0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(2,-3),</a:t>
            </a:r>
            <a:r>
              <a:rPr lang="en-US" altLang="zh-CN" sz="2000" b="1" i="1" dirty="0">
                <a:latin typeface="黑体" panose="02010609060101010101" pitchFamily="49" charset="-122"/>
                <a:ea typeface="黑体" panose="02010609060101010101" pitchFamily="49" charset="-122"/>
              </a:rPr>
              <a:t>D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(-2,-3),</a:t>
            </a:r>
            <a:r>
              <a:rPr lang="en-US" altLang="zh-CN" sz="2000" b="1" i="1" dirty="0">
                <a:latin typeface="黑体" panose="02010609060101010101" pitchFamily="49" charset="-122"/>
                <a:ea typeface="黑体" panose="02010609060101010101" pitchFamily="49" charset="-122"/>
              </a:rPr>
              <a:t>E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(-4,2),</a:t>
            </a: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并依次连接</a:t>
            </a:r>
            <a:r>
              <a:rPr lang="en-US" altLang="zh-CN" sz="2000" b="1" i="1" dirty="0">
                <a:latin typeface="黑体" panose="02010609060101010101" pitchFamily="49" charset="-122"/>
                <a:ea typeface="黑体" panose="02010609060101010101" pitchFamily="49" charset="-122"/>
              </a:rPr>
              <a:t>ABCDEA</a:t>
            </a:r>
            <a:r>
              <a:rPr lang="en-US" altLang="zh-CN" sz="2000" i="1" dirty="0">
                <a:latin typeface="Times New Roman" panose="02020603050405020304" pitchFamily="18" charset="0"/>
              </a:rPr>
              <a:t>.</a:t>
            </a:r>
            <a:endParaRPr lang="zh-CN" altLang="zh-CN" sz="2000" dirty="0">
              <a:latin typeface="Times New Roman" panose="02020603050405020304" pitchFamily="18" charset="0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787400" y="4294505"/>
            <a:ext cx="11404600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解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在</a:t>
            </a:r>
            <a:r>
              <a:rPr lang="en-US" altLang="zh-CN" b="1" i="1" dirty="0">
                <a:latin typeface="黑体" panose="02010609060101010101" pitchFamily="49" charset="-122"/>
                <a:ea typeface="黑体" panose="02010609060101010101" pitchFamily="49" charset="-122"/>
              </a:rPr>
              <a:t>y</a:t>
            </a:r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轴上描出表示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的点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即得</a:t>
            </a:r>
            <a:r>
              <a:rPr lang="en-US" altLang="zh-CN" b="1" i="1" dirty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(0,4)</a:t>
            </a:r>
            <a:r>
              <a:rPr lang="en-US" altLang="zh-CN" b="1" i="1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分别过</a:t>
            </a:r>
            <a:r>
              <a:rPr lang="en-US" altLang="zh-CN" b="1" i="1" dirty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轴上表示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的点和</a:t>
            </a:r>
            <a:r>
              <a:rPr lang="en-US" altLang="zh-CN" b="1" i="1" dirty="0">
                <a:latin typeface="黑体" panose="02010609060101010101" pitchFamily="49" charset="-122"/>
                <a:ea typeface="黑体" panose="02010609060101010101" pitchFamily="49" charset="-122"/>
              </a:rPr>
              <a:t>y</a:t>
            </a:r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轴上表示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的点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作</a:t>
            </a:r>
            <a:r>
              <a:rPr lang="en-US" altLang="zh-CN" b="1" i="1" dirty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轴和</a:t>
            </a:r>
            <a:r>
              <a:rPr lang="en-US" altLang="zh-CN" b="1" i="1" dirty="0">
                <a:latin typeface="黑体" panose="02010609060101010101" pitchFamily="49" charset="-122"/>
                <a:ea typeface="黑体" panose="02010609060101010101" pitchFamily="49" charset="-122"/>
              </a:rPr>
              <a:t>y</a:t>
            </a:r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轴的垂线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两条垂线的交点就是点</a:t>
            </a:r>
            <a:r>
              <a:rPr lang="en-US" altLang="zh-CN" b="1" i="1" dirty="0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(4,2)</a:t>
            </a:r>
            <a:r>
              <a:rPr lang="en-US" altLang="zh-CN" b="1" i="1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同理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可以描出</a:t>
            </a:r>
            <a:r>
              <a:rPr lang="en-US" altLang="zh-CN" b="1" i="1" dirty="0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en-US" altLang="zh-CN" b="1" i="1" dirty="0">
                <a:latin typeface="黑体" panose="02010609060101010101" pitchFamily="49" charset="-122"/>
                <a:ea typeface="黑体" panose="02010609060101010101" pitchFamily="49" charset="-122"/>
              </a:rPr>
              <a:t>D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en-US" altLang="zh-CN" b="1" i="1" dirty="0">
                <a:latin typeface="黑体" panose="02010609060101010101" pitchFamily="49" charset="-122"/>
                <a:ea typeface="黑体" panose="02010609060101010101" pitchFamily="49" charset="-122"/>
              </a:rPr>
              <a:t>E</a:t>
            </a:r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三点</a:t>
            </a:r>
            <a:r>
              <a:rPr lang="en-US" altLang="zh-CN" b="1" i="1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依次连接</a:t>
            </a:r>
            <a:r>
              <a:rPr lang="en-US" altLang="zh-CN" b="1" i="1" dirty="0">
                <a:latin typeface="黑体" panose="02010609060101010101" pitchFamily="49" charset="-122"/>
                <a:ea typeface="黑体" panose="02010609060101010101" pitchFamily="49" charset="-122"/>
              </a:rPr>
              <a:t>ABCDEA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得到图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(2)</a:t>
            </a:r>
            <a:r>
              <a:rPr lang="zh-CN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中所示的图形</a:t>
            </a:r>
            <a:r>
              <a:rPr lang="en-US" altLang="zh-CN" b="1" i="1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" name="jb155a.jpg"/>
          <p:cNvPicPr/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 r="50000"/>
          <a:stretch>
            <a:fillRect/>
          </a:stretch>
        </p:blipFill>
        <p:spPr>
          <a:xfrm>
            <a:off x="2896791" y="1820069"/>
            <a:ext cx="2608659" cy="2428081"/>
          </a:xfrm>
          <a:prstGeom prst="rect">
            <a:avLst/>
          </a:prstGeom>
        </p:spPr>
      </p:pic>
      <p:pic>
        <p:nvPicPr>
          <p:cNvPr id="6" name="jb155a.jpg"/>
          <p:cNvPicPr/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l="48387"/>
          <a:stretch>
            <a:fillRect/>
          </a:stretch>
        </p:blipFill>
        <p:spPr>
          <a:xfrm>
            <a:off x="6505575" y="1814736"/>
            <a:ext cx="2476500" cy="2414364"/>
          </a:xfrm>
          <a:prstGeom prst="rect">
            <a:avLst/>
          </a:prstGeom>
        </p:spPr>
      </p:pic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396875" y="5512435"/>
            <a:ext cx="11271250" cy="10147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noFill/>
            <a:round/>
          </a:ln>
        </p:spPr>
        <p:txBody>
          <a:bodyPr wrap="square">
            <a:spAutoFit/>
          </a:bodyPr>
          <a:lstStyle/>
          <a:p>
            <a:pPr algn="just"/>
            <a:r>
              <a:rPr lang="en-US" altLang="zh-CN" sz="2000" b="1" noProof="1" smtClean="0"/>
              <a:t>          </a:t>
            </a:r>
            <a:r>
              <a:rPr lang="zh-CN" altLang="zh-CN" sz="2000" b="1" noProof="1" smtClean="0">
                <a:solidFill>
                  <a:srgbClr val="FF0000"/>
                </a:solidFill>
              </a:rPr>
              <a:t>实</a:t>
            </a:r>
            <a:r>
              <a:rPr lang="zh-CN" altLang="zh-CN" sz="2000" b="1" noProof="1">
                <a:solidFill>
                  <a:srgbClr val="FF0000"/>
                </a:solidFill>
              </a:rPr>
              <a:t>数与数轴</a:t>
            </a:r>
            <a:r>
              <a:rPr lang="zh-CN" altLang="zh-CN" sz="2000" b="1" noProof="1"/>
              <a:t>上的点具有一一对应关系</a:t>
            </a:r>
            <a:r>
              <a:rPr lang="en-US" altLang="zh-CN" sz="2000" b="1" noProof="1"/>
              <a:t>,</a:t>
            </a:r>
            <a:r>
              <a:rPr lang="zh-CN" altLang="zh-CN" sz="2000" b="1" noProof="1"/>
              <a:t>由此可知</a:t>
            </a:r>
            <a:r>
              <a:rPr lang="en-US" altLang="zh-CN" sz="2000" b="1" noProof="1"/>
              <a:t>,</a:t>
            </a:r>
            <a:r>
              <a:rPr lang="zh-CN" altLang="zh-CN" sz="2000" b="1" noProof="1"/>
              <a:t>坐</a:t>
            </a:r>
            <a:r>
              <a:rPr lang="zh-CN" altLang="zh-CN" sz="2000" b="1" noProof="1">
                <a:solidFill>
                  <a:srgbClr val="FF0000"/>
                </a:solidFill>
              </a:rPr>
              <a:t>标平面上的点与有序实数对</a:t>
            </a:r>
            <a:r>
              <a:rPr lang="zh-CN" altLang="zh-CN" sz="2000" b="1" noProof="1"/>
              <a:t>具有一一对应关系</a:t>
            </a:r>
            <a:r>
              <a:rPr lang="en-US" altLang="zh-CN" sz="2000" b="1" noProof="1"/>
              <a:t>,</a:t>
            </a:r>
            <a:r>
              <a:rPr lang="zh-CN" altLang="zh-CN" sz="2000" b="1" noProof="1"/>
              <a:t>即坐标平面上任意一点都可以用唯一一对有序实数来表示</a:t>
            </a:r>
            <a:r>
              <a:rPr lang="en-US" altLang="zh-CN" sz="2000" b="1" noProof="1"/>
              <a:t>;</a:t>
            </a:r>
            <a:r>
              <a:rPr lang="zh-CN" altLang="zh-CN" sz="2000" b="1" noProof="1"/>
              <a:t>反过来</a:t>
            </a:r>
            <a:r>
              <a:rPr lang="en-US" altLang="zh-CN" sz="2000" b="1" noProof="1"/>
              <a:t>,</a:t>
            </a:r>
            <a:r>
              <a:rPr lang="zh-CN" altLang="zh-CN" sz="2000" b="1" noProof="1"/>
              <a:t>任意一对有序实数都可以表示坐标平面上唯一一个点</a:t>
            </a:r>
            <a:r>
              <a:rPr lang="en-US" altLang="zh-CN" sz="2000" b="1" i="1" noProof="1"/>
              <a:t>.</a:t>
            </a:r>
            <a:endParaRPr lang="zh-CN" altLang="zh-CN" sz="2000" b="1" noProof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精讲领学</a:t>
            </a:r>
            <a:endParaRPr lang="zh-CN" altLang="en-US" sz="2000" b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文本框 1"/>
          <p:cNvSpPr txBox="1"/>
          <p:nvPr/>
        </p:nvSpPr>
        <p:spPr>
          <a:xfrm>
            <a:off x="314325" y="1514475"/>
            <a:ext cx="11364595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l">
              <a:lnSpc>
                <a:spcPct val="120000"/>
              </a:lnSpc>
              <a:spcBef>
                <a:spcPts val="1200"/>
              </a:spcBef>
            </a:pP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在平面内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画两条有公共原点且互相垂直的数轴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就构成了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平面直角坐标系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简称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直角坐标系</a:t>
            </a:r>
            <a:r>
              <a:rPr lang="en-US" altLang="zh-CN" sz="2400" b="1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.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水平方向的数轴叫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做</a:t>
            </a:r>
            <a:r>
              <a:rPr lang="en-US" altLang="zh-CN" sz="2400" b="1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x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轴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(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或横轴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),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取向右为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正方向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竖直方向的数轴叫做</a:t>
            </a:r>
            <a:r>
              <a:rPr lang="en-US" altLang="zh-CN" sz="2400" b="1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y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轴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(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或纵轴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),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取向上为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正方向</a:t>
            </a:r>
            <a:r>
              <a:rPr lang="en-US" altLang="zh-CN" sz="2400" b="1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.</a:t>
            </a:r>
            <a:r>
              <a:rPr lang="en-US" altLang="zh-CN" sz="2400" b="1" i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x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轴和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y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轴的公共原点叫做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坐标原点。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两条数轴统称为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坐标轴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，建立了直角坐标系的这个平面叫做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坐标平面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indent="457200" algn="l">
              <a:lnSpc>
                <a:spcPct val="120000"/>
              </a:lnSpc>
              <a:spcBef>
                <a:spcPts val="1200"/>
              </a:spcBef>
            </a:pP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、从一点分别向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x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轴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y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轴作垂线，垂足在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x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轴和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y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轴上对应的点表示的实数分别是     和     ，我们把有序实数对           称为点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A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的坐标。其中，     称为点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A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的横坐标，   称为点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A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的纵坐标。点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A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也记作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A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57200" algn="l">
              <a:lnSpc>
                <a:spcPct val="120000"/>
              </a:lnSpc>
              <a:spcBef>
                <a:spcPts val="1200"/>
              </a:spcBef>
            </a:pPr>
            <a:r>
              <a:rPr lang="en-US" altLang="zh-CN" sz="2400" b="1" i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</a:t>
            </a:r>
            <a:r>
              <a:rPr lang="zh-CN" altLang="en-US" sz="2400" b="1" i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实数与数轴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上的点具有一一对应关系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由此可知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坐标平面上的点与有序实数对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具有一一对应关系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即坐标平面上任意一点都可以用唯一一对有序实数来表示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反过来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任意一对有序实数都可以表示坐标平面上唯一一个点</a:t>
            </a:r>
            <a:r>
              <a:rPr lang="en-US" altLang="zh-CN" sz="2400" b="1" i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.</a:t>
            </a:r>
            <a:endParaRPr lang="zh-CN" altLang="zh-CN" sz="2400" b="1" noProof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>
              <a:spcBef>
                <a:spcPts val="1200"/>
              </a:spcBef>
            </a:pPr>
            <a:endParaRPr lang="zh-CN" altLang="en-US" sz="2400" i="1" dirty="0">
              <a:solidFill>
                <a:schemeClr val="tx1"/>
              </a:solidFill>
              <a:sym typeface="+mn-ea"/>
            </a:endParaRPr>
          </a:p>
          <a:p>
            <a:pPr algn="l"/>
            <a:endParaRPr lang="zh-CN" altLang="zh-CN" sz="2400" dirty="0"/>
          </a:p>
        </p:txBody>
      </p:sp>
      <p:graphicFrame>
        <p:nvGraphicFramePr>
          <p:cNvPr id="7" name="对象 6">
            <a:hlinkClick r:id="" action="ppaction://ole?verb=0"/>
          </p:cNvPr>
          <p:cNvGraphicFramePr/>
          <p:nvPr/>
        </p:nvGraphicFramePr>
        <p:xfrm>
          <a:off x="11495405" y="3315970"/>
          <a:ext cx="334645" cy="462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2" imgW="3962400" imgH="5486400" progId="Equations">
                  <p:embed/>
                </p:oleObj>
              </mc:Choice>
              <mc:Fallback>
                <p:oleObj name="" r:id="rId2" imgW="3962400" imgH="5486400" progId="Equations">
                  <p:embed/>
                  <p:pic>
                    <p:nvPicPr>
                      <p:cNvPr id="0" name="图片 2048" descr="image1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495405" y="3315970"/>
                        <a:ext cx="334645" cy="46291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0"/>
          </p:cNvPr>
          <p:cNvGraphicFramePr/>
          <p:nvPr/>
        </p:nvGraphicFramePr>
        <p:xfrm>
          <a:off x="815975" y="3769360"/>
          <a:ext cx="308610" cy="398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" r:id="rId4" imgW="4267200" imgH="5486400" progId="Equations">
                  <p:embed/>
                </p:oleObj>
              </mc:Choice>
              <mc:Fallback>
                <p:oleObj name="" r:id="rId4" imgW="4267200" imgH="5486400" progId="Equations">
                  <p:embed/>
                  <p:pic>
                    <p:nvPicPr>
                      <p:cNvPr id="0" name="图片 2049" descr="image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15975" y="3769360"/>
                        <a:ext cx="308610" cy="39814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0"/>
          </p:cNvPr>
          <p:cNvGraphicFramePr/>
          <p:nvPr/>
        </p:nvGraphicFramePr>
        <p:xfrm>
          <a:off x="6419215" y="4222115"/>
          <a:ext cx="982345" cy="465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" r:id="rId6" imgW="11582400" imgH="5486400" progId="Equations">
                  <p:embed/>
                </p:oleObj>
              </mc:Choice>
              <mc:Fallback>
                <p:oleObj name="" r:id="rId6" imgW="11582400" imgH="5486400" progId="Equations">
                  <p:embed/>
                  <p:pic>
                    <p:nvPicPr>
                      <p:cNvPr id="0" name="图片 2050" descr="image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419215" y="4222115"/>
                        <a:ext cx="982345" cy="46545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0"/>
          </p:cNvPr>
          <p:cNvGraphicFramePr/>
          <p:nvPr/>
        </p:nvGraphicFramePr>
        <p:xfrm>
          <a:off x="3830955" y="4006215"/>
          <a:ext cx="76200" cy="7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" r:id="rId8" imgW="3962400" imgH="5486400" progId="Equations">
                  <p:embed/>
                </p:oleObj>
              </mc:Choice>
              <mc:Fallback>
                <p:oleObj name="" r:id="rId8" imgW="3962400" imgH="5486400" progId="Equations">
                  <p:embed/>
                  <p:pic>
                    <p:nvPicPr>
                      <p:cNvPr id="0" name="图片 3076" descr="image1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30955" y="4006215"/>
                        <a:ext cx="76200" cy="76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0"/>
          </p:cNvPr>
          <p:cNvGraphicFramePr/>
          <p:nvPr/>
        </p:nvGraphicFramePr>
        <p:xfrm>
          <a:off x="9549130" y="3724275"/>
          <a:ext cx="387350" cy="535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" r:id="rId9" imgW="3962400" imgH="5486400" progId="Equations">
                  <p:embed/>
                </p:oleObj>
              </mc:Choice>
              <mc:Fallback>
                <p:oleObj name="" r:id="rId9" imgW="3962400" imgH="5486400" progId="Equations">
                  <p:embed/>
                  <p:pic>
                    <p:nvPicPr>
                      <p:cNvPr id="0" name="图片 2052" descr="image1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549130" y="3724275"/>
                        <a:ext cx="387350" cy="53594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hlinkClick r:id="" action="ppaction://ole?verb=0"/>
          </p:cNvPr>
          <p:cNvGraphicFramePr/>
          <p:nvPr/>
        </p:nvGraphicFramePr>
        <p:xfrm>
          <a:off x="10596245" y="3340735"/>
          <a:ext cx="308610" cy="476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" r:id="rId10" imgW="4267200" imgH="5486400" progId="Equations">
                  <p:embed/>
                </p:oleObj>
              </mc:Choice>
              <mc:Fallback>
                <p:oleObj name="" r:id="rId10" imgW="4267200" imgH="5486400" progId="Equations">
                  <p:embed/>
                  <p:pic>
                    <p:nvPicPr>
                      <p:cNvPr id="0" name="图片 3074" descr="image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596245" y="3340735"/>
                        <a:ext cx="308610" cy="47688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hlinkClick r:id="" action="ppaction://ole?verb=0"/>
          </p:cNvPr>
          <p:cNvGraphicFramePr/>
          <p:nvPr/>
        </p:nvGraphicFramePr>
        <p:xfrm>
          <a:off x="4629785" y="3749675"/>
          <a:ext cx="789305" cy="465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" r:id="rId11" imgW="11582400" imgH="5486400" progId="Equations">
                  <p:embed/>
                </p:oleObj>
              </mc:Choice>
              <mc:Fallback>
                <p:oleObj name="" r:id="rId11" imgW="11582400" imgH="5486400" progId="Equations">
                  <p:embed/>
                  <p:pic>
                    <p:nvPicPr>
                      <p:cNvPr id="0" name="图片 3075" descr="image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29785" y="3749675"/>
                        <a:ext cx="789305" cy="46545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8" descr="ppt/media/image8.wmf">
            <a:hlinkClick r:id="" action="ppaction://ole?verb=0"/>
          </p:cNvPr>
          <p:cNvGraphicFramePr/>
          <p:nvPr/>
        </p:nvGraphicFramePr>
        <p:xfrm>
          <a:off x="1774825" y="4213225"/>
          <a:ext cx="30797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" r:id="rId12" imgW="4267200" imgH="5486400" progId="Equations">
                  <p:embed/>
                </p:oleObj>
              </mc:Choice>
              <mc:Fallback>
                <p:oleObj name="" r:id="rId12" imgW="4267200" imgH="5486400" progId="Equations">
                  <p:embed/>
                  <p:pic>
                    <p:nvPicPr>
                      <p:cNvPr id="0" name="图片 2055" descr="image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74825" y="4213225"/>
                        <a:ext cx="307975" cy="3984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2124</Words>
  <Application>WPS 演示</Application>
  <PresentationFormat>自定义</PresentationFormat>
  <Paragraphs>112</Paragraphs>
  <Slides>13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14</vt:i4>
      </vt:variant>
      <vt:variant>
        <vt:lpstr>幻灯片标题</vt:lpstr>
      </vt:variant>
      <vt:variant>
        <vt:i4>13</vt:i4>
      </vt:variant>
    </vt:vector>
  </HeadingPairs>
  <TitlesOfParts>
    <vt:vector size="45" baseType="lpstr">
      <vt:lpstr>Arial</vt:lpstr>
      <vt:lpstr>宋体</vt:lpstr>
      <vt:lpstr>Wingdings</vt:lpstr>
      <vt:lpstr>Symbol</vt:lpstr>
      <vt:lpstr>微软雅黑</vt:lpstr>
      <vt:lpstr>黑体</vt:lpstr>
      <vt:lpstr>Wingdings</vt:lpstr>
      <vt:lpstr>Arial</vt:lpstr>
      <vt:lpstr>Times New Roman</vt:lpstr>
      <vt:lpstr>楷体</vt:lpstr>
      <vt:lpstr>NEU-BZ-S92</vt:lpstr>
      <vt:lpstr>Candara</vt:lpstr>
      <vt:lpstr>Arial Unicode MS</vt:lpstr>
      <vt:lpstr>华文新魏</vt:lpstr>
      <vt:lpstr>Segoe Print</vt:lpstr>
      <vt:lpstr>华文楷体</vt:lpstr>
      <vt:lpstr>Calibri</vt:lpstr>
      <vt:lpstr>波形</vt:lpstr>
      <vt:lpstr>Equations</vt:lpstr>
      <vt:lpstr>Equations</vt:lpstr>
      <vt:lpstr>Equations</vt:lpstr>
      <vt:lpstr>Equations</vt:lpstr>
      <vt:lpstr>Equations</vt:lpstr>
      <vt:lpstr>Equations</vt:lpstr>
      <vt:lpstr>Equations</vt:lpstr>
      <vt:lpstr>Equations</vt:lpstr>
      <vt:lpstr>Equations</vt:lpstr>
      <vt:lpstr>Equations</vt:lpstr>
      <vt:lpstr>Equations</vt:lpstr>
      <vt:lpstr>Equations</vt:lpstr>
      <vt:lpstr>Equations</vt:lpstr>
      <vt:lpstr>Equations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第三章 代数式</dc:title>
  <dc:creator>Administrator</dc:creator>
  <cp:lastModifiedBy>伊伊</cp:lastModifiedBy>
  <cp:revision>202</cp:revision>
  <dcterms:created xsi:type="dcterms:W3CDTF">2015-05-05T08:02:00Z</dcterms:created>
  <dcterms:modified xsi:type="dcterms:W3CDTF">2018-09-22T00:24:22Z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2052-10.1.0.7566</vt:lpwstr>
  </property>
</Properties>
</file>