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9"/>
  </p:notesMasterIdLst>
  <p:sldIdLst>
    <p:sldId id="379" r:id="rId3"/>
    <p:sldId id="382" r:id="rId4"/>
    <p:sldId id="381" r:id="rId5"/>
    <p:sldId id="380" r:id="rId6"/>
    <p:sldId id="383" r:id="rId7"/>
    <p:sldId id="384" r:id="rId8"/>
  </p:sldIdLst>
  <p:sldSz cx="9144000" cy="6858000" type="screen4x3"/>
  <p:notesSz cx="6858000" cy="9144000"/>
  <p:defaultTextStyle>
    <a:defPPr>
      <a:defRPr lang="zh-CN"/>
    </a:defPPr>
    <a:lvl1pPr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5pPr>
    <a:lvl6pPr marL="22860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6pPr>
    <a:lvl7pPr marL="27432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7pPr>
    <a:lvl8pPr marL="32004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8pPr>
    <a:lvl9pPr marL="3657600" algn="l" defTabSz="914400" rtl="0" eaLnBrk="1" latinLnBrk="0" hangingPunct="1">
      <a:defRPr sz="3200" kern="1200">
        <a:solidFill>
          <a:schemeClr val="tx1"/>
        </a:solidFill>
        <a:latin typeface="Arial" panose="020B0604020202020204" pitchFamily="34" charset="0"/>
        <a:ea typeface="宋体" panose="02010600030101010101" pitchFamily="2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33CC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591" autoAdjust="0"/>
    <p:restoredTop sz="94641" autoAdjust="0"/>
  </p:normalViewPr>
  <p:slideViewPr>
    <p:cSldViewPr>
      <p:cViewPr varScale="1">
        <p:scale>
          <a:sx n="107" d="100"/>
          <a:sy n="107" d="100"/>
        </p:scale>
        <p:origin x="-1734" y="-96"/>
      </p:cViewPr>
      <p:guideLst>
        <p:guide orient="horz" pos="2179"/>
        <p:guide pos="2823"/>
      </p:guideLst>
    </p:cSldViewPr>
  </p:slideViewPr>
  <p:outlineViewPr>
    <p:cViewPr>
      <p:scale>
        <a:sx n="33" d="100"/>
        <a:sy n="33" d="100"/>
      </p:scale>
      <p:origin x="0" y="3402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8" d="100"/>
          <a:sy n="78" d="100"/>
        </p:scale>
        <p:origin x="-3246" y="-102"/>
      </p:cViewPr>
      <p:guideLst>
        <p:guide orient="horz" pos="2905"/>
        <p:guide pos="2117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notesMaster" Target="notesMasters/notesMaster1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2" Type="http://schemas.openxmlformats.org/officeDocument/2006/relationships/tableStyles" Target="tableStyles.xml"/><Relationship Id="rId11" Type="http://schemas.openxmlformats.org/officeDocument/2006/relationships/viewProps" Target="viewProps.xml"/><Relationship Id="rId10" Type="http://schemas.openxmlformats.org/officeDocument/2006/relationships/presProps" Target="presProps.xml"/><Relationship Id="rId1" Type="http://schemas.openxmlformats.org/officeDocument/2006/relationships/slideMaster" Target="slideMasters/slide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DFDCBBFC-4FC4-4F72-A2BD-146476B9911C}" type="datetimeFigureOut">
              <a:rPr lang="zh-CN" altLang="en-US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zh-CN" altLang="en-US" noProof="0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noProof="0" smtClean="0"/>
              <a:t>单击此处编辑母版文本样式</a:t>
            </a:r>
            <a:endParaRPr lang="zh-CN" altLang="en-US" noProof="0" smtClean="0"/>
          </a:p>
          <a:p>
            <a:pPr lvl="1"/>
            <a:r>
              <a:rPr lang="zh-CN" altLang="en-US" noProof="0" smtClean="0"/>
              <a:t>第二级</a:t>
            </a:r>
            <a:endParaRPr lang="zh-CN" altLang="en-US" noProof="0" smtClean="0"/>
          </a:p>
          <a:p>
            <a:pPr lvl="2"/>
            <a:r>
              <a:rPr lang="zh-CN" altLang="en-US" noProof="0" smtClean="0"/>
              <a:t>第三级</a:t>
            </a:r>
            <a:endParaRPr lang="zh-CN" altLang="en-US" noProof="0" smtClean="0"/>
          </a:p>
          <a:p>
            <a:pPr lvl="3"/>
            <a:r>
              <a:rPr lang="zh-CN" altLang="en-US" noProof="0" smtClean="0"/>
              <a:t>第四级</a:t>
            </a:r>
            <a:endParaRPr lang="zh-CN" altLang="en-US" noProof="0" smtClean="0"/>
          </a:p>
          <a:p>
            <a:pPr lvl="4"/>
            <a:r>
              <a:rPr lang="zh-CN" altLang="en-US" noProof="0" smtClean="0"/>
              <a:t>第五级</a:t>
            </a:r>
            <a:endParaRPr lang="zh-CN" altLang="en-US" noProof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ea typeface="+mn-ea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  <a:ea typeface="+mn-ea"/>
              </a:defRPr>
            </a:lvl1pPr>
          </a:lstStyle>
          <a:p>
            <a:pPr>
              <a:defRPr/>
            </a:pPr>
            <a:fld id="{7AF46253-02FB-457B-A215-4A9967B19C3B}" type="slidenum">
              <a:rPr lang="zh-CN" altLang="en-US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 showMasterSp="0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2051" name="Group 9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2052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3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4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2055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2056" name="Freeform 10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3300">
                <a:solidFill>
                  <a:srgbClr val="FFFFFF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685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0287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17145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057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24003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fontAlgn="auto"/>
            <a:r>
              <a:rPr lang="zh-CN" altLang="en-US" strike="noStrike" noProof="1" smtClean="0"/>
              <a:t>单击此处编辑母版副标题样式</a:t>
            </a:r>
            <a:endParaRPr lang="en-US" strike="noStrike" noProof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 showMasterSp="0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7171" name="Group 14"/>
          <p:cNvGrpSpPr>
            <a:grpSpLocks noChangeAspect="1"/>
          </p:cNvGrpSpPr>
          <p:nvPr/>
        </p:nvGrpSpPr>
        <p:grpSpPr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7172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3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4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7175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7176" name="Freeform 19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1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zh-CN" alt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pPr lvl="0" fontAlgn="base">
              <a:spcBef>
                <a:spcPct val="0"/>
              </a:spcBef>
              <a:spcAft>
                <a:spcPct val="0"/>
              </a:spcAft>
              <a:buSzTx/>
            </a:pPr>
            <a:fld id="{BB962C8B-B14F-4D97-AF65-F5344CB8AC3E}" type="datetime1">
              <a:rPr lang="zh-CN" altLang="en-US" strike="noStrike" noProof="1">
                <a:latin typeface="Candara" panose="020E0502030303020204" charset="0"/>
                <a:ea typeface="宋体" panose="02010600030101010101" pitchFamily="2" charset="-122"/>
                <a:cs typeface="华文楷体" charset="0"/>
              </a:rPr>
            </a:fld>
            <a:endParaRPr lang="zh-CN" altLang="en-US" strike="noStrike" noProof="1">
              <a:latin typeface="Arial" panose="020B0604020202020204" pitchFamily="34" charset="0"/>
              <a:ea typeface="宋体" panose="02010600030101010101" pitchFamily="2" charset="-122"/>
              <a:cs typeface="华文楷体" charset="0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pPr lvl="0">
              <a:buSzTx/>
            </a:pPr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pPr lvl="0" fontAlgn="base">
              <a:buNone/>
            </a:pPr>
            <a:fld id="{9A0DB2DC-4C9A-4742-B13C-FB6460FD3503}" type="slidenum">
              <a:rPr lang="zh-CN" altLang="en-US" sz="750" strike="noStrike" noProof="1" dirty="0">
                <a:latin typeface="Calibri" panose="020F0502020204030204" pitchFamily="34" charset="0"/>
                <a:ea typeface="宋体" panose="02010600030101010101" pitchFamily="2" charset="-122"/>
                <a:cs typeface="+mn-cs"/>
              </a:rPr>
            </a:fld>
            <a:endParaRPr lang="zh-CN" altLang="en-US" strike="noStrike" noProof="1" dirty="0">
              <a:latin typeface="Calibri" panose="020F0502020204030204" pitchFamily="34" charset="0"/>
              <a:ea typeface="宋体" panose="02010600030101010101" pitchFamily="2" charset="-122"/>
            </a:endParaRPr>
          </a:p>
        </p:txBody>
      </p:sp>
    </p:spTree>
  </p:cSld>
  <p:clrMapOvr>
    <a:masterClrMapping/>
  </p:clrMapOvr>
  <p:hf sldNum="0" hdr="0" ft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自定义版式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 showMasterSp="0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6325" cy="473710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sp>
        <p:nvSpPr>
          <p:cNvPr id="3075" name="Freeform 14"/>
          <p:cNvSpPr/>
          <p:nvPr/>
        </p:nvSpPr>
        <p:spPr>
          <a:xfrm>
            <a:off x="6046788" y="4203700"/>
            <a:ext cx="2876550" cy="714375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8999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076" name="Freeform 18"/>
          <p:cNvSpPr/>
          <p:nvPr/>
        </p:nvSpPr>
        <p:spPr>
          <a:xfrm>
            <a:off x="2619375" y="4075113"/>
            <a:ext cx="5545138" cy="850900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39999"/>
            </a:schemeClr>
          </a:solidFill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3077" name="Freeform 22"/>
          <p:cNvSpPr/>
          <p:nvPr/>
        </p:nvSpPr>
        <p:spPr>
          <a:xfrm>
            <a:off x="2828925" y="4087813"/>
            <a:ext cx="5467350" cy="774700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>
        <p:nvSpPr>
          <p:cNvPr id="3078" name="Freeform 26"/>
          <p:cNvSpPr/>
          <p:nvPr/>
        </p:nvSpPr>
        <p:spPr>
          <a:xfrm>
            <a:off x="5610225" y="4073525"/>
            <a:ext cx="3306763" cy="652463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 cap="flat" cmpd="sng">
            <a:solidFill>
              <a:srgbClr val="FFFFFF"/>
            </a:solidFill>
            <a:prstDash val="solid"/>
            <a:round/>
            <a:headEnd type="none" w="med" len="med"/>
            <a:tailEnd type="none" w="med" len="med"/>
          </a:ln>
        </p:spPr>
        <p:txBody>
          <a:bodyPr/>
          <a:p>
            <a:endParaRPr lang="zh-CN" altLang="en-US"/>
          </a:p>
        </p:txBody>
      </p:sp>
      <p:sp useBgFill="1">
        <p:nvSpPr>
          <p:cNvPr id="3079" name="Freeform 10"/>
          <p:cNvSpPr/>
          <p:nvPr/>
        </p:nvSpPr>
        <p:spPr>
          <a:xfrm>
            <a:off x="211138" y="4059238"/>
            <a:ext cx="8723312" cy="1328737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</a:ln>
        </p:spPr>
        <p:txBody>
          <a:bodyPr/>
          <a:p>
            <a:endParaRPr lang="zh-CN" alt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3300" b="0" cap="none"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9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1500">
                <a:solidFill>
                  <a:srgbClr val="FFFFFF"/>
                </a:solidFill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5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6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7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1800" b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3" y="3429001"/>
            <a:ext cx="3820055" cy="26971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3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0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050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1800" b="0" i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1"/>
            <a:ext cx="3822192" cy="2697163"/>
          </a:xfrm>
        </p:spPr>
        <p:txBody>
          <a:bodyPr/>
          <a:lstStyle>
            <a:lvl1pPr>
              <a:defRPr sz="1500"/>
            </a:lvl1pPr>
            <a:lvl2pPr>
              <a:defRPr sz="1350"/>
            </a:lvl2pPr>
            <a:lvl3pPr>
              <a:defRPr sz="1200"/>
            </a:lvl3pPr>
            <a:lvl4pPr>
              <a:defRPr sz="1050"/>
            </a:lvl4pPr>
            <a:lvl5pPr>
              <a:defRPr sz="105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3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0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z="1050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 showMasterSp="0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4099" name="Group 5"/>
          <p:cNvGrpSpPr>
            <a:grpSpLocks noChangeAspect="1"/>
          </p:cNvGrpSpPr>
          <p:nvPr/>
        </p:nvGrpSpPr>
        <p:grpSpPr>
          <a:xfrm>
            <a:off x="211138" y="714375"/>
            <a:ext cx="8723312" cy="1330325"/>
            <a:chOff x="-3905251" y="4294188"/>
            <a:chExt cx="13027839" cy="1892300"/>
          </a:xfrm>
        </p:grpSpPr>
        <p:sp>
          <p:nvSpPr>
            <p:cNvPr id="4100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01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02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4103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4104" name="Freeform 10"/>
            <p:cNvSpPr/>
            <p:nvPr/>
          </p:nvSpPr>
          <p:spPr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 showMasterSp="0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6325" cy="1427163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5123" name="Group 23"/>
          <p:cNvGrpSpPr>
            <a:grpSpLocks noChangeAspect="1"/>
          </p:cNvGrpSpPr>
          <p:nvPr/>
        </p:nvGrpSpPr>
        <p:grpSpPr>
          <a:xfrm>
            <a:off x="211138" y="714375"/>
            <a:ext cx="8723312" cy="1331913"/>
            <a:chOff x="-3905250" y="4294188"/>
            <a:chExt cx="13011150" cy="1892300"/>
          </a:xfrm>
        </p:grpSpPr>
        <p:sp>
          <p:nvSpPr>
            <p:cNvPr id="5124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5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6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5127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5128" name="Freeform 28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1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350">
                <a:solidFill>
                  <a:schemeClr val="tx2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fontAlgn="auto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2400">
                <a:solidFill>
                  <a:schemeClr val="tx2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165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15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35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2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200">
                <a:solidFill>
                  <a:schemeClr val="tx2"/>
                </a:solidFill>
              </a:defRPr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 fontAlgn="auto"/>
            <a:r>
              <a:rPr lang="zh-CN" altLang="en-US" sz="1650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z="1350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 showMasterSp="0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6325" cy="6035675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6147" name="Group 8"/>
          <p:cNvGrpSpPr>
            <a:grpSpLocks noChangeAspect="1"/>
          </p:cNvGrpSpPr>
          <p:nvPr/>
        </p:nvGrpSpPr>
        <p:grpSpPr>
          <a:xfrm>
            <a:off x="211138" y="5354638"/>
            <a:ext cx="8723312" cy="1330325"/>
            <a:chOff x="-3905250" y="4294188"/>
            <a:chExt cx="13011150" cy="1892300"/>
          </a:xfrm>
        </p:grpSpPr>
        <p:sp>
          <p:nvSpPr>
            <p:cNvPr id="6148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49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0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6151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6152" name="Freeform 10"/>
            <p:cNvSpPr/>
            <p:nvPr/>
          </p:nvSpPr>
          <p:spPr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6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100" b="0">
                <a:solidFill>
                  <a:srgbClr val="FFFFFF"/>
                </a:solidFill>
              </a:defRPr>
            </a:lvl1pPr>
          </a:lstStyle>
          <a:p>
            <a:pPr fontAlgn="auto"/>
            <a:r>
              <a:rPr lang="zh-CN" altLang="en-US" strike="noStrike" noProof="1" smtClean="0"/>
              <a:t>单击此处编辑母版标题样式</a:t>
            </a:r>
            <a:endParaRPr lang="en-US" strike="noStrike" noProof="1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4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350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 fontAlgn="auto"/>
            <a:r>
              <a:rPr lang="zh-CN" altLang="en-US" sz="1350" strike="noStrike" noProof="1" smtClean="0"/>
              <a:t>单击此处编辑母版文本样式</a:t>
            </a:r>
            <a:endParaRPr lang="zh-CN" altLang="en-US" strike="noStrike" noProof="1" smtClean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fontAlgn="auto"/>
            <a:r>
              <a:rPr lang="zh-CN" altLang="en-US" strike="noStrike" noProof="1" smtClean="0"/>
              <a:t>单击图标添加图片</a:t>
            </a:r>
            <a:endParaRPr lang="en-US" strike="noStrike" noProof="1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/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  <p:hf sldNum="0" hdr="0" ftr="0" dt="0"/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4" Type="http://schemas.openxmlformats.org/officeDocument/2006/relationships/theme" Target="../theme/theme1.xml"/><Relationship Id="rId13" Type="http://schemas.openxmlformats.org/officeDocument/2006/relationships/slideLayout" Target="../slideLayouts/slideLayout13.xml"/><Relationship Id="rId12" Type="http://schemas.openxmlformats.org/officeDocument/2006/relationships/slideLayout" Target="../slideLayouts/slideLayout12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/>
      <p:sp>
        <p:nvSpPr>
          <p:cNvPr id="14" name="Rounded Rectangle 13"/>
          <p:cNvSpPr/>
          <p:nvPr/>
        </p:nvSpPr>
        <p:spPr>
          <a:xfrm>
            <a:off x="228600" y="228600"/>
            <a:ext cx="8696325" cy="2468563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fontAlgn="base"/>
            <a:endParaRPr lang="en-US" sz="100" strike="noStrike" noProof="1"/>
          </a:p>
        </p:txBody>
      </p:sp>
      <p:grpSp>
        <p:nvGrpSpPr>
          <p:cNvPr id="1027" name="Group 15"/>
          <p:cNvGrpSpPr>
            <a:grpSpLocks noChangeAspect="1"/>
          </p:cNvGrpSpPr>
          <p:nvPr/>
        </p:nvGrpSpPr>
        <p:grpSpPr>
          <a:xfrm>
            <a:off x="211138" y="1679575"/>
            <a:ext cx="8723312" cy="1330325"/>
            <a:chOff x="-3905251" y="4294188"/>
            <a:chExt cx="13027839" cy="1892300"/>
          </a:xfrm>
        </p:grpSpPr>
        <p:sp>
          <p:nvSpPr>
            <p:cNvPr id="1028" name="Freeform 14"/>
            <p:cNvSpPr/>
            <p:nvPr/>
          </p:nvSpPr>
          <p:spPr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8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29" name="Freeform 18"/>
            <p:cNvSpPr/>
            <p:nvPr/>
          </p:nvSpPr>
          <p:spPr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0" name="Freeform 22"/>
            <p:cNvSpPr/>
            <p:nvPr/>
          </p:nvSpPr>
          <p:spPr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>
          <p:nvSpPr>
            <p:cNvPr id="1031" name="Freeform 26"/>
            <p:cNvSpPr/>
            <p:nvPr/>
          </p:nvSpPr>
          <p:spPr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 cap="flat" cmpd="sng">
              <a:solidFill>
                <a:srgbClr val="FFFFFF"/>
              </a:solidFill>
              <a:prstDash val="solid"/>
              <a:round/>
              <a:headEnd type="none" w="med" len="med"/>
              <a:tailEnd type="none" w="med" len="med"/>
            </a:ln>
          </p:spPr>
          <p:txBody>
            <a:bodyPr/>
            <a:p>
              <a:endParaRPr lang="zh-CN" altLang="en-US"/>
            </a:p>
          </p:txBody>
        </p:sp>
        <p:sp useBgFill="1">
          <p:nvSpPr>
            <p:cNvPr id="1032" name="Freeform 10"/>
            <p:cNvSpPr/>
            <p:nvPr/>
          </p:nvSpPr>
          <p:spPr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</a:ln>
          </p:spPr>
          <p:txBody>
            <a:bodyPr/>
            <a:p>
              <a:endParaRPr lang="zh-CN" altLang="en-US"/>
            </a:p>
          </p:txBody>
        </p:sp>
      </p:grpSp>
      <p:sp>
        <p:nvSpPr>
          <p:cNvPr id="1033" name="Title Placeholder 1"/>
          <p:cNvSpPr>
            <a:spLocks noGrp="1"/>
          </p:cNvSpPr>
          <p:nvPr>
            <p:ph type="title"/>
          </p:nvPr>
        </p:nvSpPr>
        <p:spPr>
          <a:xfrm>
            <a:off x="457200" y="338138"/>
            <a:ext cx="8229600" cy="1252537"/>
          </a:xfrm>
          <a:prstGeom prst="rect">
            <a:avLst/>
          </a:prstGeom>
          <a:noFill/>
          <a:ln w="9525">
            <a:noFill/>
          </a:ln>
        </p:spPr>
        <p:txBody>
          <a:bodyPr vert="horz" lIns="91440" tIns="45720" rIns="91440" bIns="45720" anchor="ctr"/>
          <a:p>
            <a:pPr lvl="0"/>
            <a:r>
              <a:rPr lang="zh-CN" altLang="en-US"/>
              <a:t>单击此处编辑母版标题样式</a:t>
            </a:r>
            <a:endParaRPr lang="en-US" altLang="zh-CN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4138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fontAlgn="base">
              <a:defRPr sz="1200">
                <a:solidFill>
                  <a:srgbClr val="898989"/>
                </a:solidFill>
                <a:latin typeface="Candara" panose="020E0502030303020204" charset="0"/>
              </a:defRPr>
            </a:lvl1pPr>
          </a:lstStyle>
          <a:p>
            <a:fld id="{7CE947E1-079E-4B96-918A-2DEA45CC1F0A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75" y="6249988"/>
            <a:ext cx="378618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rgbClr val="898989"/>
                </a:solidFill>
                <a:latin typeface="Candara" panose="020E0502030303020204" charset="0"/>
                <a:ea typeface="华文楷体" charset="0"/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0975" y="6249988"/>
            <a:ext cx="11620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750">
                <a:solidFill>
                  <a:schemeClr val="tx2"/>
                </a:solidFill>
              </a:defRPr>
            </a:lvl1pPr>
          </a:lstStyle>
          <a:p>
            <a:fld id="{0E8F64C0-7660-4B18-A102-745B745CBF1E}" type="slidenum">
              <a:rPr lang="zh-CN" altLang="en-US" smtClean="0"/>
            </a:fld>
            <a:endParaRPr lang="zh-CN" alt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1538" y="2674938"/>
            <a:ext cx="7408863" cy="34512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fontAlgn="auto"/>
            <a:r>
              <a:rPr lang="zh-CN" altLang="en-US" strike="noStrike" noProof="1" smtClean="0"/>
              <a:t>单击此处编辑母版文本样式</a:t>
            </a:r>
            <a:endParaRPr lang="zh-CN" altLang="en-US" strike="noStrike" noProof="1" smtClean="0"/>
          </a:p>
          <a:p>
            <a:pPr lvl="1" fontAlgn="auto"/>
            <a:r>
              <a:rPr lang="zh-CN" altLang="en-US" sz="1650" strike="noStrike" noProof="1" smtClean="0"/>
              <a:t>第二级</a:t>
            </a:r>
            <a:endParaRPr lang="zh-CN" altLang="en-US" strike="noStrike" noProof="1" smtClean="0"/>
          </a:p>
          <a:p>
            <a:pPr lvl="2" fontAlgn="auto"/>
            <a:r>
              <a:rPr lang="zh-CN" altLang="en-US" strike="noStrike" noProof="1" smtClean="0"/>
              <a:t>第三级</a:t>
            </a:r>
            <a:endParaRPr lang="zh-CN" altLang="en-US" strike="noStrike" noProof="1" smtClean="0"/>
          </a:p>
          <a:p>
            <a:pPr lvl="3" fontAlgn="auto"/>
            <a:r>
              <a:rPr lang="zh-CN" altLang="en-US" sz="1350" strike="noStrike" noProof="1" smtClean="0"/>
              <a:t>第四级</a:t>
            </a:r>
            <a:endParaRPr lang="zh-CN" altLang="en-US" strike="noStrike" noProof="1" smtClean="0"/>
          </a:p>
          <a:p>
            <a:pPr lvl="4" fontAlgn="auto"/>
            <a:r>
              <a:rPr lang="zh-CN" altLang="en-US" strike="noStrike" noProof="1" smtClean="0"/>
              <a:t>第五级</a:t>
            </a:r>
            <a:endParaRPr lang="en-US" strike="noStrike" noProof="1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hf sldNum="0" hdr="0" ftr="0" dt="0"/>
  <p:txStyles>
    <p:titleStyle>
      <a:lvl1pPr algn="ctr" defTabSz="685800" rtl="0" eaLnBrk="1" latinLnBrk="0" hangingPunct="1">
        <a:spcBef>
          <a:spcPct val="0"/>
        </a:spcBef>
        <a:buNone/>
        <a:defRPr sz="33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05740" indent="-20574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1pPr>
      <a:lvl2pPr marL="432435" indent="-20574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650" kern="1200">
          <a:solidFill>
            <a:schemeClr val="tx2"/>
          </a:solidFill>
          <a:latin typeface="+mn-lt"/>
          <a:ea typeface="+mn-ea"/>
          <a:cs typeface="+mn-cs"/>
        </a:defRPr>
      </a:lvl2pPr>
      <a:lvl3pPr marL="641985" indent="-17145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500" kern="1200">
          <a:solidFill>
            <a:schemeClr val="tx2"/>
          </a:solidFill>
          <a:latin typeface="+mn-lt"/>
          <a:ea typeface="+mn-ea"/>
          <a:cs typeface="+mn-cs"/>
        </a:defRPr>
      </a:lvl3pPr>
      <a:lvl4pPr marL="857250" indent="-17145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350" kern="1200">
          <a:solidFill>
            <a:schemeClr val="tx2"/>
          </a:solidFill>
          <a:latin typeface="+mn-lt"/>
          <a:ea typeface="+mn-ea"/>
          <a:cs typeface="+mn-cs"/>
        </a:defRPr>
      </a:lvl4pPr>
      <a:lvl5pPr marL="1097280" indent="-171450" algn="l" defTabSz="685800" rtl="0" eaLnBrk="1" latinLnBrk="0" hangingPunct="1">
        <a:spcBef>
          <a:spcPct val="15000"/>
        </a:spcBef>
        <a:buClr>
          <a:schemeClr val="accent1"/>
        </a:buClr>
        <a:buSzPct val="100000"/>
        <a:buFont typeface="Symbol" panose="05050102010706020507" pitchFamily="18" charset="2"/>
        <a:buChar char=""/>
        <a:defRPr sz="1200" kern="1200">
          <a:solidFill>
            <a:schemeClr val="tx2"/>
          </a:solidFill>
          <a:latin typeface="+mn-lt"/>
          <a:ea typeface="+mn-ea"/>
          <a:cs typeface="+mn-cs"/>
        </a:defRPr>
      </a:lvl5pPr>
      <a:lvl6pPr marL="1337310" indent="-171450" algn="l" defTabSz="685800" rtl="0" eaLnBrk="1" latinLnBrk="0" hangingPunct="1">
        <a:spcBef>
          <a:spcPct val="58000"/>
        </a:spcBef>
        <a:buClr>
          <a:schemeClr val="accent1"/>
        </a:buClr>
        <a:buFont typeface="Symbol" panose="05050102010706020507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6pPr>
      <a:lvl7pPr marL="1577340" indent="-171450" algn="l" defTabSz="685800" rtl="0" eaLnBrk="1" latinLnBrk="0" hangingPunct="1">
        <a:spcBef>
          <a:spcPct val="58000"/>
        </a:spcBef>
        <a:buClr>
          <a:schemeClr val="accent1"/>
        </a:buClr>
        <a:buFont typeface="Symbol" panose="05050102010706020507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7pPr>
      <a:lvl8pPr marL="1817370" indent="-171450" algn="l" defTabSz="685800" rtl="0" eaLnBrk="1" latinLnBrk="0" hangingPunct="1">
        <a:spcBef>
          <a:spcPct val="58000"/>
        </a:spcBef>
        <a:buClr>
          <a:schemeClr val="accent1"/>
        </a:buClr>
        <a:buFont typeface="Symbol" panose="05050102010706020507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8pPr>
      <a:lvl9pPr marL="2057400" indent="-171450" algn="l" defTabSz="685800" rtl="0" eaLnBrk="1" latinLnBrk="0" hangingPunct="1">
        <a:spcBef>
          <a:spcPct val="58000"/>
        </a:spcBef>
        <a:buClr>
          <a:schemeClr val="accent1"/>
        </a:buClr>
        <a:buFont typeface="Symbol" panose="05050102010706020507" pitchFamily="18" charset="2"/>
        <a:buChar char="*"/>
        <a:defRPr sz="105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2" Type="http://schemas.openxmlformats.org/officeDocument/2006/relationships/image" Target="../media/image2.png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>
            <p:custDataLst>
              <p:tags r:id="rId1"/>
            </p:custDataLst>
          </p:nvPr>
        </p:nvPicPr>
        <p:blipFill>
          <a:blip r:embed="rId2"/>
          <a:stretch>
            <a:fillRect/>
          </a:stretch>
        </p:blipFill>
        <p:spPr>
          <a:xfrm>
            <a:off x="123825" y="572770"/>
            <a:ext cx="8896350" cy="571182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450" y="849630"/>
            <a:ext cx="8801100" cy="5201285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5895" y="561340"/>
            <a:ext cx="8791575" cy="56515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71450" y="516255"/>
            <a:ext cx="8801100" cy="5471795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2400" y="1857375"/>
            <a:ext cx="8839200" cy="314325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pic>
        <p:nvPicPr>
          <p:cNvPr id="2" name="图片 1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6370" y="1323975"/>
            <a:ext cx="8810625" cy="4210050"/>
          </a:xfrm>
          <a:prstGeom prst="rect">
            <a:avLst/>
          </a:prstGeom>
        </p:spPr>
      </p:pic>
    </p:spTree>
  </p:cSld>
  <p:clrMapOvr>
    <a:masterClrMapping/>
  </p:clrMapOvr>
</p:sld>
</file>

<file path=ppt/tags/tag1.xml><?xml version="1.0" encoding="utf-8"?>
<p:tagLst xmlns:p="http://schemas.openxmlformats.org/presentationml/2006/main">
  <p:tag name="KSO_WM_UNIT_PLACING_PICTURE_USER_VIEWPORT" val="{&quot;height&quot;:6330,&quot;width&quot;:14010}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波形">
  <a:themeElements>
    <a:clrScheme name="波形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波形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波形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>
            <a:fillRect/>
          </a:stretch>
        </a:blip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主题1</Template>
  <TotalTime>0</TotalTime>
  <Words>0</Words>
  <Application>WPS 演示</Application>
  <PresentationFormat>全屏显示(4:3)</PresentationFormat>
  <Paragraphs>0</Paragraphs>
  <Slides>6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18" baseType="lpstr">
      <vt:lpstr>Arial</vt:lpstr>
      <vt:lpstr>宋体</vt:lpstr>
      <vt:lpstr>Wingdings</vt:lpstr>
      <vt:lpstr>Candara</vt:lpstr>
      <vt:lpstr>华文楷体</vt:lpstr>
      <vt:lpstr>Symbol</vt:lpstr>
      <vt:lpstr>Calibri</vt:lpstr>
      <vt:lpstr>微软雅黑</vt:lpstr>
      <vt:lpstr>Arial Unicode MS</vt:lpstr>
      <vt:lpstr>华文新魏</vt:lpstr>
      <vt:lpstr>Segoe Print</vt:lpstr>
      <vt:lpstr>波形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幻灯片 1</dc:title>
  <dc:creator>Administrator</dc:creator>
  <cp:lastModifiedBy>Dd.</cp:lastModifiedBy>
  <cp:revision>390</cp:revision>
  <dcterms:created xsi:type="dcterms:W3CDTF">2015-11-21T07:20:00Z</dcterms:created>
  <dcterms:modified xsi:type="dcterms:W3CDTF">2020-07-02T10:08:15Z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