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79" r:id="rId3"/>
    <p:sldId id="382" r:id="rId4"/>
    <p:sldId id="381" r:id="rId5"/>
    <p:sldId id="380" r:id="rId6"/>
    <p:sldId id="383" r:id="rId7"/>
    <p:sldId id="384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79"/>
        <p:guide pos="2823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905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DCBBFC-4FC4-4F72-A2BD-146476B9911C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AF46253-02FB-457B-A215-4A9967B19C3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2051" name="Group 9"/>
          <p:cNvGrpSpPr>
            <a:grpSpLocks noChangeAspect="1"/>
          </p:cNvGrpSpPr>
          <p:nvPr/>
        </p:nvGrpSpPr>
        <p:grpSpPr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2052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2056" name="Freeform 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en-US" strike="noStrike" noProof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7171" name="Group 14"/>
          <p:cNvGrpSpPr>
            <a:grpSpLocks noChangeAspect="1"/>
          </p:cNvGrpSpPr>
          <p:nvPr/>
        </p:nvGrpSpPr>
        <p:grpSpPr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172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73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74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75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7176" name="Freeform 19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spcBef>
                <a:spcPct val="0"/>
              </a:spcBef>
              <a:spcAft>
                <a:spcPct val="0"/>
              </a:spcAft>
              <a:buSzTx/>
            </a:pPr>
            <a:fld id="{BB962C8B-B14F-4D97-AF65-F5344CB8AC3E}" type="datetime1">
              <a:rPr lang="zh-CN" altLang="en-US" strike="noStrike" noProof="1">
                <a:latin typeface="Candara" panose="020E0502030303020204" charset="0"/>
                <a:ea typeface="宋体" panose="02010600030101010101" pitchFamily="2" charset="-122"/>
                <a:cs typeface="华文楷体" charset="0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  <a:cs typeface="华文楷体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SzTx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None/>
            </a:pPr>
            <a:fld id="{9A0DB2DC-4C9A-4742-B13C-FB6460FD3503}" type="slidenum">
              <a:rPr lang="zh-CN" altLang="en-US" sz="75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sp>
        <p:nvSpPr>
          <p:cNvPr id="3075" name="Freeform 14"/>
          <p:cNvSpPr/>
          <p:nvPr/>
        </p:nvSpPr>
        <p:spPr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8999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076" name="Freeform 18"/>
          <p:cNvSpPr/>
          <p:nvPr/>
        </p:nvSpPr>
        <p:spPr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077" name="Freeform 22"/>
          <p:cNvSpPr/>
          <p:nvPr/>
        </p:nvSpPr>
        <p:spPr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8" name="Freeform 26"/>
          <p:cNvSpPr/>
          <p:nvPr/>
        </p:nvSpPr>
        <p:spPr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 useBgFill="1">
        <p:nvSpPr>
          <p:cNvPr id="3079" name="Freeform 10"/>
          <p:cNvSpPr/>
          <p:nvPr/>
        </p:nvSpPr>
        <p:spPr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3300" b="0" cap="none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5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6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7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3429001"/>
            <a:ext cx="3820055" cy="269716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3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0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050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3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0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050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4099" name="Group 5"/>
          <p:cNvGrpSpPr>
            <a:grpSpLocks noChangeAspect="1"/>
          </p:cNvGrpSpPr>
          <p:nvPr/>
        </p:nvGrpSpPr>
        <p:grpSpPr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100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1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2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3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4104" name="Freeform 10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5123" name="Group 23"/>
          <p:cNvGrpSpPr>
            <a:grpSpLocks noChangeAspect="1"/>
          </p:cNvGrpSpPr>
          <p:nvPr/>
        </p:nvGrpSpPr>
        <p:grpSpPr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5124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5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6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7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5128" name="Freeform 28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fontAlgn="auto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165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35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tx2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auto"/>
            <a:r>
              <a:rPr lang="zh-CN" altLang="en-US" sz="16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6147" name="Group 8"/>
          <p:cNvGrpSpPr>
            <a:grpSpLocks noChangeAspect="1"/>
          </p:cNvGrpSpPr>
          <p:nvPr/>
        </p:nvGrpSpPr>
        <p:grpSpPr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148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49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50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51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6152" name="Freeform 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100" b="0">
                <a:solidFill>
                  <a:srgbClr val="FFFFFF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fontAlgn="auto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r>
              <a:rPr lang="zh-CN" altLang="en-US" strike="noStrike" noProof="1" smtClean="0"/>
              <a:t>单击图标添加图片</a:t>
            </a:r>
            <a:endParaRPr lang="en-US" strike="noStrike" noProof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28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1032" name="Freeform 10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defRPr sz="1200">
                <a:solidFill>
                  <a:srgbClr val="898989"/>
                </a:solidFill>
                <a:latin typeface="Candara" panose="020E0502030303020204" charset="0"/>
              </a:defRPr>
            </a:lvl1pPr>
          </a:lstStyle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  <a:latin typeface="Candara" panose="020E0502030303020204" charset="0"/>
                <a:ea typeface="华文楷体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2"/>
                </a:solidFill>
              </a:defRPr>
            </a:lvl1pPr>
          </a:lstStyle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538" y="2674938"/>
            <a:ext cx="7408863" cy="3451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32435" indent="-20574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41985" indent="-17145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97280" indent="-17145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337310" indent="-171450" algn="l" defTabSz="685800" rtl="0" eaLnBrk="1" latinLnBrk="0" hangingPunct="1">
        <a:spcBef>
          <a:spcPct val="58000"/>
        </a:spcBef>
        <a:buClr>
          <a:schemeClr val="accent1"/>
        </a:buClr>
        <a:buFont typeface="Symbol" panose="05050102010706020507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577340" indent="-171450" algn="l" defTabSz="685800" rtl="0" eaLnBrk="1" latinLnBrk="0" hangingPunct="1">
        <a:spcBef>
          <a:spcPct val="58000"/>
        </a:spcBef>
        <a:buClr>
          <a:schemeClr val="accent1"/>
        </a:buClr>
        <a:buFont typeface="Symbol" panose="05050102010706020507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817370" indent="-171450" algn="l" defTabSz="685800" rtl="0" eaLnBrk="1" latinLnBrk="0" hangingPunct="1">
        <a:spcBef>
          <a:spcPct val="58000"/>
        </a:spcBef>
        <a:buClr>
          <a:schemeClr val="accent1"/>
        </a:buClr>
        <a:buFont typeface="Symbol" panose="05050102010706020507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171450" algn="l" defTabSz="685800" rtl="0" eaLnBrk="1" latinLnBrk="0" hangingPunct="1">
        <a:spcBef>
          <a:spcPct val="58000"/>
        </a:spcBef>
        <a:buClr>
          <a:schemeClr val="accent1"/>
        </a:buClr>
        <a:buFont typeface="Symbol" panose="05050102010706020507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23825" y="572770"/>
            <a:ext cx="8896350" cy="5711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450" y="849630"/>
            <a:ext cx="8801100" cy="52012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895" y="561340"/>
            <a:ext cx="8791575" cy="5651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450" y="516255"/>
            <a:ext cx="8801100" cy="5471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1857375"/>
            <a:ext cx="8839200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370" y="1323975"/>
            <a:ext cx="8810625" cy="42100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6330,&quot;width&quot;:14010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0</Words>
  <Application>WPS 演示</Application>
  <PresentationFormat>全屏显示(4:3)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Candara</vt:lpstr>
      <vt:lpstr>华文楷体</vt:lpstr>
      <vt:lpstr>Symbol</vt:lpstr>
      <vt:lpstr>Calibri</vt:lpstr>
      <vt:lpstr>微软雅黑</vt:lpstr>
      <vt:lpstr>Arial Unicode MS</vt:lpstr>
      <vt:lpstr>华文新魏</vt:lpstr>
      <vt:lpstr>Segoe Print</vt:lpstr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Dd.</cp:lastModifiedBy>
  <cp:revision>390</cp:revision>
  <dcterms:created xsi:type="dcterms:W3CDTF">2015-11-21T07:20:00Z</dcterms:created>
  <dcterms:modified xsi:type="dcterms:W3CDTF">2020-07-02T10:08:15Z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