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</p:sldMasterIdLst>
  <p:notesMasterIdLst>
    <p:notesMasterId r:id="rId14"/>
  </p:notesMasterIdLst>
  <p:sldIdLst>
    <p:sldId id="366" r:id="rId3"/>
    <p:sldId id="283" r:id="rId4"/>
    <p:sldId id="352" r:id="rId5"/>
    <p:sldId id="351" r:id="rId6"/>
    <p:sldId id="350" r:id="rId7"/>
    <p:sldId id="349" r:id="rId8"/>
    <p:sldId id="348" r:id="rId9"/>
    <p:sldId id="365" r:id="rId10"/>
    <p:sldId id="347" r:id="rId11"/>
    <p:sldId id="342" r:id="rId12"/>
    <p:sldId id="363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8A7BC"/>
    <a:srgbClr val="CCFF66"/>
    <a:srgbClr val="06BE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466" autoAdjust="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5D565B-E2E3-4086-8918-432C0383198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85F7C9-7869-4FC3-83BD-1C6818F2479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4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5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</a:defRPr>
            </a:lvl1pPr>
          </a:lstStyle>
          <a:p>
            <a:pPr>
              <a:defRPr/>
            </a:pPr>
            <a:fld id="{416B3185-152A-4D21-A480-52B16A24AC90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/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0" name="Freeform 18"/>
          <p:cNvSpPr/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1" name="Freeform 22"/>
          <p:cNvSpPr/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2" name="Freeform 26"/>
          <p:cNvSpPr/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 useBgFill="1">
        <p:nvSpPr>
          <p:cNvPr id="13" name="Freeform 10"/>
          <p:cNvSpPr/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6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7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8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9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4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58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98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2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186940" y="429895"/>
            <a:ext cx="439483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7200" b="1">
                <a:solidFill>
                  <a:schemeClr val="bg1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</a:rPr>
              <a:t>期末复习</a:t>
            </a:r>
            <a:r>
              <a:rPr lang="en-US" altLang="zh-CN" sz="7200" b="1">
                <a:solidFill>
                  <a:schemeClr val="bg1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</a:rPr>
              <a:t>3</a:t>
            </a:r>
            <a:endParaRPr lang="en-US" altLang="zh-CN" sz="7200" b="1">
              <a:solidFill>
                <a:schemeClr val="bg1"/>
              </a:solidFill>
              <a:latin typeface="新宋体" panose="02010609030101010101" charset="-122"/>
              <a:ea typeface="新宋体" panose="02010609030101010101" charset="-122"/>
              <a:cs typeface="新宋体" panose="02010609030101010101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53060" y="1290320"/>
            <a:ext cx="8081010" cy="358775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50850" y="373380"/>
            <a:ext cx="514223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chemeClr val="bg1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</a:rPr>
              <a:t>8.</a:t>
            </a:r>
            <a:r>
              <a:rPr lang="zh-CN" altLang="en-US" sz="3200" b="1">
                <a:solidFill>
                  <a:schemeClr val="bg1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</a:rPr>
              <a:t>三角形三线性质求角度</a:t>
            </a:r>
            <a:endParaRPr lang="zh-CN" altLang="en-US" sz="3200" b="1">
              <a:solidFill>
                <a:schemeClr val="bg1"/>
              </a:solidFill>
              <a:latin typeface="新宋体" panose="02010609030101010101" charset="-122"/>
              <a:ea typeface="新宋体" panose="02010609030101010101" charset="-122"/>
              <a:cs typeface="新宋体" panose="0201060903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内容占位符 3"/>
          <p:cNvPicPr>
            <a:picLocks noChangeAspect="1"/>
          </p:cNvPicPr>
          <p:nvPr>
            <p:ph sz="quarter" idx="2"/>
          </p:nvPr>
        </p:nvPicPr>
        <p:blipFill>
          <a:blip r:embed="rId1"/>
          <a:stretch>
            <a:fillRect/>
          </a:stretch>
        </p:blipFill>
        <p:spPr>
          <a:xfrm>
            <a:off x="316230" y="1351280"/>
            <a:ext cx="6390640" cy="437388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50850" y="373380"/>
            <a:ext cx="45497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chemeClr val="bg1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</a:rPr>
              <a:t>9.</a:t>
            </a:r>
            <a:r>
              <a:rPr lang="zh-CN" altLang="en-US" sz="3200" b="1">
                <a:solidFill>
                  <a:schemeClr val="bg1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</a:rPr>
              <a:t>三角形的外角</a:t>
            </a:r>
            <a:endParaRPr lang="zh-CN" altLang="en-US" sz="3200" b="1">
              <a:solidFill>
                <a:schemeClr val="bg1"/>
              </a:solidFill>
              <a:latin typeface="新宋体" panose="02010609030101010101" charset="-122"/>
              <a:ea typeface="新宋体" panose="02010609030101010101" charset="-122"/>
              <a:cs typeface="新宋体" panose="02010609030101010101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0345" y="956945"/>
            <a:ext cx="6856095" cy="576072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50850" y="373380"/>
            <a:ext cx="25177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chemeClr val="bg1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</a:rPr>
              <a:t>1.</a:t>
            </a:r>
            <a:r>
              <a:rPr lang="zh-CN" altLang="en-US" sz="3200" b="1">
                <a:solidFill>
                  <a:schemeClr val="bg1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</a:rPr>
              <a:t>平行线</a:t>
            </a:r>
            <a:endParaRPr lang="zh-CN" altLang="en-US" sz="3200" b="1">
              <a:solidFill>
                <a:schemeClr val="bg1"/>
              </a:solidFill>
              <a:latin typeface="新宋体" panose="02010609030101010101" charset="-122"/>
              <a:ea typeface="新宋体" panose="02010609030101010101" charset="-122"/>
              <a:cs typeface="新宋体" panose="02010609030101010101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06120" y="1261110"/>
            <a:ext cx="7457440" cy="14160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120" y="3075305"/>
            <a:ext cx="7460615" cy="14192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720" y="5266055"/>
            <a:ext cx="8037195" cy="71056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50850" y="373380"/>
            <a:ext cx="25177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chemeClr val="bg1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</a:rPr>
              <a:t>2.</a:t>
            </a:r>
            <a:r>
              <a:rPr lang="zh-CN" altLang="en-US" sz="3200" b="1">
                <a:solidFill>
                  <a:schemeClr val="bg1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</a:rPr>
              <a:t>整式乘法</a:t>
            </a:r>
            <a:endParaRPr lang="zh-CN" altLang="en-US" sz="3200" b="1">
              <a:solidFill>
                <a:schemeClr val="bg1"/>
              </a:solidFill>
              <a:latin typeface="新宋体" panose="02010609030101010101" charset="-122"/>
              <a:ea typeface="新宋体" panose="02010609030101010101" charset="-122"/>
              <a:cs typeface="新宋体" panose="02010609030101010101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05130" y="1878965"/>
            <a:ext cx="8333740" cy="447802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50850" y="373380"/>
            <a:ext cx="25177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chemeClr val="bg1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</a:rPr>
              <a:t>3.</a:t>
            </a:r>
            <a:r>
              <a:rPr lang="zh-CN" altLang="en-US" sz="3200" b="1">
                <a:solidFill>
                  <a:schemeClr val="bg1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</a:rPr>
              <a:t>三角形</a:t>
            </a:r>
            <a:endParaRPr lang="zh-CN" altLang="en-US" sz="3200" b="1">
              <a:solidFill>
                <a:schemeClr val="bg1"/>
              </a:solidFill>
              <a:latin typeface="新宋体" panose="02010609030101010101" charset="-122"/>
              <a:ea typeface="新宋体" panose="02010609030101010101" charset="-122"/>
              <a:cs typeface="新宋体" panose="02010609030101010101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15620" y="1205865"/>
            <a:ext cx="8089265" cy="164528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50850" y="373380"/>
            <a:ext cx="25177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chemeClr val="bg1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</a:rPr>
              <a:t>4.</a:t>
            </a:r>
            <a:r>
              <a:rPr lang="zh-CN" altLang="en-US" sz="3200" b="1">
                <a:solidFill>
                  <a:schemeClr val="bg1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</a:rPr>
              <a:t>不等式</a:t>
            </a:r>
            <a:endParaRPr lang="zh-CN" altLang="en-US" sz="3200" b="1">
              <a:solidFill>
                <a:schemeClr val="bg1"/>
              </a:solidFill>
              <a:latin typeface="新宋体" panose="02010609030101010101" charset="-122"/>
              <a:ea typeface="新宋体" panose="02010609030101010101" charset="-122"/>
              <a:cs typeface="新宋体" panose="02010609030101010101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91490" y="1159510"/>
            <a:ext cx="7258974" cy="27000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50850" y="373380"/>
            <a:ext cx="25177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chemeClr val="bg1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</a:rPr>
              <a:t>5.</a:t>
            </a:r>
            <a:r>
              <a:rPr lang="zh-CN" altLang="en-US" sz="3200" b="1">
                <a:solidFill>
                  <a:schemeClr val="bg1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</a:rPr>
              <a:t>因式分解</a:t>
            </a:r>
            <a:endParaRPr lang="zh-CN" altLang="en-US" sz="3200" b="1">
              <a:solidFill>
                <a:schemeClr val="bg1"/>
              </a:solidFill>
              <a:latin typeface="新宋体" panose="02010609030101010101" charset="-122"/>
              <a:ea typeface="新宋体" panose="02010609030101010101" charset="-122"/>
              <a:cs typeface="新宋体" panose="02010609030101010101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9280" y="1205230"/>
            <a:ext cx="5530215" cy="188531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50850" y="373380"/>
            <a:ext cx="586232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chemeClr val="bg1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</a:rPr>
              <a:t>5.</a:t>
            </a:r>
            <a:r>
              <a:rPr lang="zh-CN" altLang="en-US" sz="3200" b="1">
                <a:solidFill>
                  <a:schemeClr val="bg1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</a:rPr>
              <a:t>因式分解进行简便运算</a:t>
            </a:r>
            <a:endParaRPr lang="zh-CN" altLang="en-US" sz="3200" b="1">
              <a:solidFill>
                <a:schemeClr val="bg1"/>
              </a:solidFill>
              <a:latin typeface="新宋体" panose="02010609030101010101" charset="-122"/>
              <a:ea typeface="新宋体" panose="02010609030101010101" charset="-122"/>
              <a:cs typeface="新宋体" panose="02010609030101010101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4180" y="1325245"/>
            <a:ext cx="8295005" cy="141795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50850" y="373380"/>
            <a:ext cx="49441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chemeClr val="bg1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</a:rPr>
              <a:t>6.</a:t>
            </a:r>
            <a:r>
              <a:rPr lang="zh-CN" altLang="en-US" sz="3200" b="1">
                <a:solidFill>
                  <a:schemeClr val="bg1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</a:rPr>
              <a:t>分式混合运算求值</a:t>
            </a:r>
            <a:endParaRPr lang="zh-CN" altLang="en-US" sz="3200" b="1">
              <a:solidFill>
                <a:schemeClr val="bg1"/>
              </a:solidFill>
              <a:latin typeface="新宋体" panose="02010609030101010101" charset="-122"/>
              <a:ea typeface="新宋体" panose="02010609030101010101" charset="-122"/>
              <a:cs typeface="新宋体" panose="02010609030101010101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4485" y="1082040"/>
            <a:ext cx="8494395" cy="91630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485" y="2931160"/>
            <a:ext cx="8494395" cy="252095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50850" y="373380"/>
            <a:ext cx="25177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chemeClr val="bg1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</a:rPr>
              <a:t>7.</a:t>
            </a:r>
            <a:r>
              <a:rPr lang="zh-CN" altLang="en-US" sz="3200" b="1">
                <a:solidFill>
                  <a:schemeClr val="bg1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</a:rPr>
              <a:t>分式应用</a:t>
            </a:r>
            <a:endParaRPr lang="zh-CN" altLang="en-US" sz="3200" b="1">
              <a:solidFill>
                <a:schemeClr val="bg1"/>
              </a:solidFill>
              <a:latin typeface="新宋体" panose="02010609030101010101" charset="-122"/>
              <a:ea typeface="新宋体" panose="02010609030101010101" charset="-122"/>
              <a:cs typeface="新宋体" panose="02010609030101010101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UNIT_PLACING_PICTURE_USER_VIEWPORT" val="{&quot;height&quot;:4695,&quot;width&quot;:10575}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80</Words>
  <Application>WPS 演示</Application>
  <PresentationFormat>全屏显示(4:3)</PresentationFormat>
  <Paragraphs>22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4" baseType="lpstr">
      <vt:lpstr>Arial</vt:lpstr>
      <vt:lpstr>宋体</vt:lpstr>
      <vt:lpstr>Wingdings</vt:lpstr>
      <vt:lpstr>Symbol</vt:lpstr>
      <vt:lpstr>Candara</vt:lpstr>
      <vt:lpstr>微软雅黑</vt:lpstr>
      <vt:lpstr>Arial Unicode MS</vt:lpstr>
      <vt:lpstr>华文新魏</vt:lpstr>
      <vt:lpstr>华文楷体</vt:lpstr>
      <vt:lpstr>Calibri</vt:lpstr>
      <vt:lpstr>方正粗黑宋简体</vt:lpstr>
      <vt:lpstr>新宋体</vt:lpstr>
      <vt:lpstr>波形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wangxue</dc:creator>
  <cp:lastModifiedBy>Administrator</cp:lastModifiedBy>
  <cp:revision>313</cp:revision>
  <dcterms:created xsi:type="dcterms:W3CDTF">2015-12-29T06:43:00Z</dcterms:created>
  <dcterms:modified xsi:type="dcterms:W3CDTF">2020-07-02T08:39:19Z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2052-11.1.0.9739</vt:lpwstr>
  </property>
</Properties>
</file>