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22" r:id="rId3"/>
    <p:sldId id="323" r:id="rId4"/>
    <p:sldId id="311" r:id="rId5"/>
    <p:sldId id="321" r:id="rId6"/>
    <p:sldId id="312" r:id="rId7"/>
    <p:sldId id="257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</p:sldIdLst>
  <p:sldSz cx="14082713" cy="7921625"/>
  <p:notesSz cx="6858000" cy="9144000"/>
  <p:defaultTextStyle>
    <a:defPPr>
      <a:defRPr lang="zh-CN"/>
    </a:defPPr>
    <a:lvl1pPr marL="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B0F0"/>
    <a:srgbClr val="FFFFCC"/>
    <a:srgbClr val="E83828"/>
    <a:srgbClr val="92D050"/>
    <a:srgbClr val="217BFF"/>
    <a:srgbClr val="FFB329"/>
    <a:srgbClr val="1574FF"/>
    <a:srgbClr val="0066FF"/>
    <a:srgbClr val="017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9" autoAdjust="0"/>
    <p:restoredTop sz="94660"/>
  </p:normalViewPr>
  <p:slideViewPr>
    <p:cSldViewPr>
      <p:cViewPr>
        <p:scale>
          <a:sx n="50" d="100"/>
          <a:sy n="50" d="100"/>
        </p:scale>
        <p:origin x="-509" y="-120"/>
      </p:cViewPr>
      <p:guideLst>
        <p:guide orient="horz" pos="2495"/>
        <p:guide pos="44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00EA-C80B-4463-BA7F-F7A5A4D4D639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EDA8-AA38-4EC8-A4A2-C9E52DD3C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32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B4F7-CDA6-4D6A-8231-574AF9D11862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0C981-4EE3-450C-BD26-AA72518E114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641756" y="74171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燕尾形 10"/>
          <p:cNvSpPr/>
          <p:nvPr userDrawn="1"/>
        </p:nvSpPr>
        <p:spPr>
          <a:xfrm>
            <a:off x="11598655" y="478876"/>
            <a:ext cx="248668" cy="241576"/>
          </a:xfrm>
          <a:prstGeom prst="chevron">
            <a:avLst/>
          </a:prstGeom>
          <a:solidFill>
            <a:schemeClr val="accent1"/>
          </a:solidFill>
          <a:ln w="12700">
            <a:noFill/>
          </a:ln>
          <a:effectLst>
            <a:outerShdw blurRad="457200" dist="3048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70"/>
          </a:p>
        </p:txBody>
      </p:sp>
      <p:sp>
        <p:nvSpPr>
          <p:cNvPr id="12" name="燕尾形 11"/>
          <p:cNvSpPr/>
          <p:nvPr userDrawn="1"/>
        </p:nvSpPr>
        <p:spPr>
          <a:xfrm>
            <a:off x="12064907" y="478876"/>
            <a:ext cx="248668" cy="241576"/>
          </a:xfrm>
          <a:prstGeom prst="chevron">
            <a:avLst/>
          </a:prstGeom>
          <a:solidFill>
            <a:schemeClr val="accent3"/>
          </a:solidFill>
          <a:ln w="12700">
            <a:noFill/>
          </a:ln>
          <a:effectLst>
            <a:outerShdw blurRad="457200" dist="3048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70"/>
          </a:p>
        </p:txBody>
      </p:sp>
      <p:sp>
        <p:nvSpPr>
          <p:cNvPr id="13" name="燕尾形 12"/>
          <p:cNvSpPr/>
          <p:nvPr userDrawn="1"/>
        </p:nvSpPr>
        <p:spPr>
          <a:xfrm>
            <a:off x="12531160" y="478876"/>
            <a:ext cx="248668" cy="241576"/>
          </a:xfrm>
          <a:prstGeom prst="chevron">
            <a:avLst/>
          </a:prstGeom>
          <a:solidFill>
            <a:schemeClr val="accent4"/>
          </a:solidFill>
          <a:ln w="12700">
            <a:noFill/>
          </a:ln>
          <a:effectLst>
            <a:outerShdw blurRad="457200" dist="3048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70"/>
          </a:p>
        </p:txBody>
      </p:sp>
      <p:sp>
        <p:nvSpPr>
          <p:cNvPr id="14" name="燕尾形 13"/>
          <p:cNvSpPr/>
          <p:nvPr userDrawn="1"/>
        </p:nvSpPr>
        <p:spPr>
          <a:xfrm>
            <a:off x="12997411" y="478876"/>
            <a:ext cx="248668" cy="241576"/>
          </a:xfrm>
          <a:prstGeom prst="chevron">
            <a:avLst/>
          </a:prstGeom>
          <a:solidFill>
            <a:schemeClr val="accent1"/>
          </a:solidFill>
          <a:ln w="12700">
            <a:noFill/>
          </a:ln>
          <a:effectLst>
            <a:outerShdw blurRad="457200" dist="3048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70"/>
          </a:p>
        </p:txBody>
      </p:sp>
      <p:sp>
        <p:nvSpPr>
          <p:cNvPr id="15" name="燕尾形 14"/>
          <p:cNvSpPr/>
          <p:nvPr userDrawn="1"/>
        </p:nvSpPr>
        <p:spPr>
          <a:xfrm>
            <a:off x="13463664" y="478876"/>
            <a:ext cx="248668" cy="241576"/>
          </a:xfrm>
          <a:prstGeom prst="chevron">
            <a:avLst/>
          </a:prstGeom>
          <a:solidFill>
            <a:schemeClr val="accent2"/>
          </a:solidFill>
          <a:ln w="12700">
            <a:noFill/>
          </a:ln>
          <a:effectLst>
            <a:outerShdw blurRad="457200" dist="304800" dir="7800000" sx="89000" sy="89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70"/>
          </a:p>
        </p:txBody>
      </p:sp>
      <p:cxnSp>
        <p:nvCxnSpPr>
          <p:cNvPr id="18" name="直接连接符 17"/>
          <p:cNvCxnSpPr/>
          <p:nvPr userDrawn="1"/>
        </p:nvCxnSpPr>
        <p:spPr>
          <a:xfrm flipV="1">
            <a:off x="1886858" y="995738"/>
            <a:ext cx="12195856" cy="127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1926941" y="432420"/>
            <a:ext cx="4892049" cy="576064"/>
          </a:xfrm>
        </p:spPr>
        <p:txBody>
          <a:bodyPr vert="horz" lIns="123444" tIns="61722" rIns="123444" bIns="61722" rtlCol="0" anchor="ctr">
            <a:noAutofit/>
          </a:bodyPr>
          <a:lstStyle>
            <a:lvl1pPr>
              <a:defRPr lang="zh-CN" altLang="en-US" sz="288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l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432420"/>
            <a:ext cx="48862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528711" y="432420"/>
            <a:ext cx="17750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99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4136" y="317233"/>
            <a:ext cx="12674442" cy="1320271"/>
          </a:xfrm>
          <a:prstGeom prst="rect">
            <a:avLst/>
          </a:prstGeom>
        </p:spPr>
        <p:txBody>
          <a:bodyPr vert="horz" lIns="123444" tIns="61722" rIns="123444" bIns="617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4136" y="1848380"/>
            <a:ext cx="12674442" cy="5227906"/>
          </a:xfrm>
          <a:prstGeom prst="rect">
            <a:avLst/>
          </a:prstGeom>
        </p:spPr>
        <p:txBody>
          <a:bodyPr vert="horz" lIns="123444" tIns="61722" rIns="123444" bIns="617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4136" y="7342174"/>
            <a:ext cx="3285967" cy="421753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>
              <a:defRPr sz="16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B4F7-CDA6-4D6A-8231-574AF9D11862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811595" y="7342174"/>
            <a:ext cx="4459525" cy="421753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>
              <a:defRPr sz="16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092611" y="7342174"/>
            <a:ext cx="3285967" cy="421753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>
              <a:defRPr sz="16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0C981-4EE3-450C-BD26-AA72518E11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70635" rtl="0" eaLnBrk="1" latinLnBrk="0" hangingPunct="1">
        <a:spcBef>
          <a:spcPct val="0"/>
        </a:spcBef>
        <a:buNone/>
        <a:defRPr sz="60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50" indent="-476250" algn="l" defTabSz="1270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425" kern="1200">
          <a:solidFill>
            <a:schemeClr val="tx1"/>
          </a:solidFill>
          <a:latin typeface="+mn-lt"/>
          <a:ea typeface="+mn-ea"/>
          <a:cs typeface="+mn-cs"/>
        </a:defRPr>
      </a:lvl1pPr>
      <a:lvl2pPr marL="1032510" indent="-396875" algn="l" defTabSz="12706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910" kern="1200">
          <a:solidFill>
            <a:schemeClr val="tx1"/>
          </a:solidFill>
          <a:latin typeface="+mn-lt"/>
          <a:ea typeface="+mn-ea"/>
          <a:cs typeface="+mn-cs"/>
        </a:defRPr>
      </a:lvl2pPr>
      <a:lvl3pPr marL="1588135" indent="-317500" algn="l" defTabSz="1270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95" kern="1200">
          <a:solidFill>
            <a:schemeClr val="tx1"/>
          </a:solidFill>
          <a:latin typeface="+mn-lt"/>
          <a:ea typeface="+mn-ea"/>
          <a:cs typeface="+mn-cs"/>
        </a:defRPr>
      </a:lvl3pPr>
      <a:lvl4pPr marL="2223770" indent="-317500" algn="l" defTabSz="12706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80" kern="1200">
          <a:solidFill>
            <a:schemeClr val="tx1"/>
          </a:solidFill>
          <a:latin typeface="+mn-lt"/>
          <a:ea typeface="+mn-ea"/>
          <a:cs typeface="+mn-cs"/>
        </a:defRPr>
      </a:lvl4pPr>
      <a:lvl5pPr marL="2859405" indent="-317500" algn="l" defTabSz="1270635" rtl="0" eaLnBrk="1" latinLnBrk="0" hangingPunct="1">
        <a:spcBef>
          <a:spcPct val="20000"/>
        </a:spcBef>
        <a:buFont typeface="Arial" panose="020B0604020202020204" pitchFamily="34" charset="0"/>
        <a:buChar char="»"/>
        <a:defRPr sz="2780" kern="1200">
          <a:solidFill>
            <a:schemeClr val="tx1"/>
          </a:solidFill>
          <a:latin typeface="+mn-lt"/>
          <a:ea typeface="+mn-ea"/>
          <a:cs typeface="+mn-cs"/>
        </a:defRPr>
      </a:lvl5pPr>
      <a:lvl6pPr marL="3494405" indent="-317500" algn="l" defTabSz="1270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0" kern="1200">
          <a:solidFill>
            <a:schemeClr val="tx1"/>
          </a:solidFill>
          <a:latin typeface="+mn-lt"/>
          <a:ea typeface="+mn-ea"/>
          <a:cs typeface="+mn-cs"/>
        </a:defRPr>
      </a:lvl6pPr>
      <a:lvl7pPr marL="4130040" indent="-317500" algn="l" defTabSz="1270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0" kern="1200">
          <a:solidFill>
            <a:schemeClr val="tx1"/>
          </a:solidFill>
          <a:latin typeface="+mn-lt"/>
          <a:ea typeface="+mn-ea"/>
          <a:cs typeface="+mn-cs"/>
        </a:defRPr>
      </a:lvl7pPr>
      <a:lvl8pPr marL="4765040" indent="-317500" algn="l" defTabSz="1270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0" kern="1200">
          <a:solidFill>
            <a:schemeClr val="tx1"/>
          </a:solidFill>
          <a:latin typeface="+mn-lt"/>
          <a:ea typeface="+mn-ea"/>
          <a:cs typeface="+mn-cs"/>
        </a:defRPr>
      </a:lvl8pPr>
      <a:lvl9pPr marL="5400675" indent="-317500" algn="l" defTabSz="1270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70635" rtl="0" eaLnBrk="1" latinLnBrk="0" hangingPunct="1">
        <a:defRPr sz="2470" kern="1200">
          <a:solidFill>
            <a:schemeClr val="tx1"/>
          </a:solidFill>
          <a:latin typeface="+mn-lt"/>
          <a:ea typeface="+mn-ea"/>
          <a:cs typeface="+mn-cs"/>
        </a:defRPr>
      </a:lvl1pPr>
      <a:lvl2pPr marL="635635" algn="l" defTabSz="1270635" rtl="0" eaLnBrk="1" latinLnBrk="0" hangingPunct="1">
        <a:defRPr sz="2470" kern="1200">
          <a:solidFill>
            <a:schemeClr val="tx1"/>
          </a:solidFill>
          <a:latin typeface="+mn-lt"/>
          <a:ea typeface="+mn-ea"/>
          <a:cs typeface="+mn-cs"/>
        </a:defRPr>
      </a:lvl2pPr>
      <a:lvl3pPr marL="1270635" algn="l" defTabSz="1270635" rtl="0" eaLnBrk="1" latinLnBrk="0" hangingPunct="1">
        <a:defRPr sz="2470" kern="1200">
          <a:solidFill>
            <a:schemeClr val="tx1"/>
          </a:solidFill>
          <a:latin typeface="+mn-lt"/>
          <a:ea typeface="+mn-ea"/>
          <a:cs typeface="+mn-cs"/>
        </a:defRPr>
      </a:lvl3pPr>
      <a:lvl4pPr marL="1906270" algn="l" defTabSz="1270635" rtl="0" eaLnBrk="1" latinLnBrk="0" hangingPunct="1">
        <a:defRPr sz="2470" kern="1200">
          <a:solidFill>
            <a:schemeClr val="tx1"/>
          </a:solidFill>
          <a:latin typeface="+mn-lt"/>
          <a:ea typeface="+mn-ea"/>
          <a:cs typeface="+mn-cs"/>
        </a:defRPr>
      </a:lvl4pPr>
      <a:lvl5pPr marL="2541270" algn="l" defTabSz="1270635" rtl="0" eaLnBrk="1" latinLnBrk="0" hangingPunct="1">
        <a:defRPr sz="2470" kern="1200">
          <a:solidFill>
            <a:schemeClr val="tx1"/>
          </a:solidFill>
          <a:latin typeface="+mn-lt"/>
          <a:ea typeface="+mn-ea"/>
          <a:cs typeface="+mn-cs"/>
        </a:defRPr>
      </a:lvl5pPr>
      <a:lvl6pPr marL="3176905" algn="l" defTabSz="1270635" rtl="0" eaLnBrk="1" latinLnBrk="0" hangingPunct="1">
        <a:defRPr sz="2470" kern="1200">
          <a:solidFill>
            <a:schemeClr val="tx1"/>
          </a:solidFill>
          <a:latin typeface="+mn-lt"/>
          <a:ea typeface="+mn-ea"/>
          <a:cs typeface="+mn-cs"/>
        </a:defRPr>
      </a:lvl6pPr>
      <a:lvl7pPr marL="3811905" algn="l" defTabSz="1270635" rtl="0" eaLnBrk="1" latinLnBrk="0" hangingPunct="1">
        <a:defRPr sz="2470" kern="1200">
          <a:solidFill>
            <a:schemeClr val="tx1"/>
          </a:solidFill>
          <a:latin typeface="+mn-lt"/>
          <a:ea typeface="+mn-ea"/>
          <a:cs typeface="+mn-cs"/>
        </a:defRPr>
      </a:lvl7pPr>
      <a:lvl8pPr marL="4447540" algn="l" defTabSz="1270635" rtl="0" eaLnBrk="1" latinLnBrk="0" hangingPunct="1">
        <a:defRPr sz="2470" kern="1200">
          <a:solidFill>
            <a:schemeClr val="tx1"/>
          </a:solidFill>
          <a:latin typeface="+mn-lt"/>
          <a:ea typeface="+mn-ea"/>
          <a:cs typeface="+mn-cs"/>
        </a:defRPr>
      </a:lvl8pPr>
      <a:lvl9pPr marL="5083175" algn="l" defTabSz="1270635" rtl="0" eaLnBrk="1" latinLnBrk="0" hangingPunct="1">
        <a:defRPr sz="2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1165357" y="1715630"/>
            <a:ext cx="999267" cy="999267"/>
            <a:chOff x="304800" y="673100"/>
            <a:chExt cx="4000500" cy="4000500"/>
          </a:xfrm>
          <a:solidFill>
            <a:schemeClr val="accent3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-1" y="7449139"/>
            <a:ext cx="14082713" cy="69527"/>
          </a:xfrm>
          <a:prstGeom prst="rect">
            <a:avLst/>
          </a:prstGeom>
          <a:solidFill>
            <a:schemeClr val="accent6">
              <a:alpha val="84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sp>
        <p:nvSpPr>
          <p:cNvPr id="74" name="TextBox 73"/>
          <p:cNvSpPr txBox="1"/>
          <p:nvPr/>
        </p:nvSpPr>
        <p:spPr>
          <a:xfrm>
            <a:off x="7167828" y="435279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+mn-ea"/>
              </a:rPr>
              <a:t>精英集团新华中学</a:t>
            </a:r>
            <a:endParaRPr lang="en-US" altLang="zh-CN" sz="20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688543" y="3033682"/>
            <a:ext cx="9816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信息技术线上教学</a:t>
            </a:r>
            <a:endParaRPr lang="zh-CN" altLang="en-US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4621335" y="4309537"/>
            <a:ext cx="78465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47166" y="8884826"/>
            <a:ext cx="1170225" cy="486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70" dirty="0"/>
              <a:t>延迟符</a:t>
            </a:r>
          </a:p>
        </p:txBody>
      </p:sp>
      <p:sp>
        <p:nvSpPr>
          <p:cNvPr id="50" name="椭圆 49"/>
          <p:cNvSpPr/>
          <p:nvPr/>
        </p:nvSpPr>
        <p:spPr>
          <a:xfrm>
            <a:off x="12401408" y="1093732"/>
            <a:ext cx="515613" cy="5156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sp>
        <p:nvSpPr>
          <p:cNvPr id="51" name="椭圆 50"/>
          <p:cNvSpPr/>
          <p:nvPr/>
        </p:nvSpPr>
        <p:spPr>
          <a:xfrm>
            <a:off x="12824924" y="136617"/>
            <a:ext cx="282844" cy="2828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52" name="组合 51"/>
          <p:cNvGrpSpPr/>
          <p:nvPr/>
        </p:nvGrpSpPr>
        <p:grpSpPr>
          <a:xfrm>
            <a:off x="13599534" y="1401307"/>
            <a:ext cx="226229" cy="226229"/>
            <a:chOff x="304800" y="673100"/>
            <a:chExt cx="4000500" cy="4000500"/>
          </a:xfrm>
          <a:solidFill>
            <a:schemeClr val="accent3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accent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accent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3341839" y="527900"/>
            <a:ext cx="296371" cy="29637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1938830" y="127442"/>
            <a:ext cx="420366" cy="420366"/>
            <a:chOff x="304800" y="673100"/>
            <a:chExt cx="4000500" cy="4000500"/>
          </a:xfrm>
          <a:solidFill>
            <a:schemeClr val="accent4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sp>
        <p:nvSpPr>
          <p:cNvPr id="61" name="椭圆 60"/>
          <p:cNvSpPr/>
          <p:nvPr/>
        </p:nvSpPr>
        <p:spPr>
          <a:xfrm>
            <a:off x="13458112" y="2187073"/>
            <a:ext cx="141422" cy="1414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>
              <a:solidFill>
                <a:schemeClr val="accent1"/>
              </a:solidFill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-2763404" y="1264831"/>
            <a:ext cx="5569029" cy="5569029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sp>
        <p:nvSpPr>
          <p:cNvPr id="79" name="椭圆 78"/>
          <p:cNvSpPr/>
          <p:nvPr/>
        </p:nvSpPr>
        <p:spPr>
          <a:xfrm>
            <a:off x="-1823045" y="-1519684"/>
            <a:ext cx="5569029" cy="5569029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sp>
        <p:nvSpPr>
          <p:cNvPr id="80" name="椭圆 79"/>
          <p:cNvSpPr/>
          <p:nvPr/>
        </p:nvSpPr>
        <p:spPr>
          <a:xfrm>
            <a:off x="-1558012" y="-269231"/>
            <a:ext cx="5569029" cy="5569029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sp>
        <p:nvSpPr>
          <p:cNvPr id="81" name="椭圆 80"/>
          <p:cNvSpPr/>
          <p:nvPr/>
        </p:nvSpPr>
        <p:spPr>
          <a:xfrm>
            <a:off x="-2469264" y="-3457694"/>
            <a:ext cx="5569029" cy="5569029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82" name="组合 81"/>
          <p:cNvGrpSpPr/>
          <p:nvPr/>
        </p:nvGrpSpPr>
        <p:grpSpPr>
          <a:xfrm>
            <a:off x="1741343" y="1048532"/>
            <a:ext cx="802398" cy="802398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83" name="同心圆 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475331" y="1057686"/>
            <a:ext cx="516029" cy="516029"/>
            <a:chOff x="304800" y="673100"/>
            <a:chExt cx="4000500" cy="4000500"/>
          </a:xfrm>
          <a:solidFill>
            <a:schemeClr val="accent2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07297" y="2001961"/>
            <a:ext cx="748145" cy="748145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477032" y="3261785"/>
            <a:ext cx="406273" cy="406273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2164624" y="4223867"/>
            <a:ext cx="1166525" cy="1166525"/>
            <a:chOff x="304800" y="673100"/>
            <a:chExt cx="4000500" cy="4000500"/>
          </a:xfrm>
          <a:solidFill>
            <a:schemeClr val="accent3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04" name="TextBox 102"/>
          <p:cNvSpPr txBox="1"/>
          <p:nvPr/>
        </p:nvSpPr>
        <p:spPr>
          <a:xfrm>
            <a:off x="1436668" y="8349579"/>
            <a:ext cx="1107171" cy="454913"/>
          </a:xfrm>
          <a:prstGeom prst="rect">
            <a:avLst/>
          </a:prstGeom>
          <a:noFill/>
        </p:spPr>
        <p:txBody>
          <a:bodyPr wrap="none" lIns="62903" tIns="31452" rIns="62903" bIns="31452" rtlCol="0">
            <a:spAutoFit/>
          </a:bodyPr>
          <a:lstStyle/>
          <a:p>
            <a:r>
              <a:rPr lang="zh-CN" altLang="en-US" sz="2470" dirty="0"/>
              <a:t>延迟符</a:t>
            </a:r>
          </a:p>
        </p:txBody>
      </p:sp>
      <p:sp>
        <p:nvSpPr>
          <p:cNvPr id="73" name="TextBox 27"/>
          <p:cNvSpPr txBox="1"/>
          <p:nvPr/>
        </p:nvSpPr>
        <p:spPr>
          <a:xfrm>
            <a:off x="7809029" y="4920551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张建辉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35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3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3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accel="35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7" dur="3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8" dur="3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35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35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3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3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35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3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3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35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3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4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8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600" tmFilter="0,0; .5, 1; 1, 1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4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0" dur="14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6" presetClass="entr" presetSubtype="21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7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10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4" grpId="0"/>
          <p:bldP spid="75" grpId="0"/>
          <p:bldP spid="47" grpId="0"/>
          <p:bldP spid="50" grpId="0" animBg="1"/>
          <p:bldP spid="51" grpId="0" animBg="1"/>
          <p:bldP spid="61" grpId="0" animBg="1"/>
          <p:bldP spid="76" grpId="0" animBg="1"/>
          <p:bldP spid="79" grpId="0" animBg="1"/>
          <p:bldP spid="80" grpId="0" animBg="1"/>
          <p:bldP spid="81" grpId="0" animBg="1"/>
          <p:bldP spid="104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35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accel="35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35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35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35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3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35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8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6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600" tmFilter="0,0; .5, 1; 1, 1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4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0" dur="14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6" presetClass="entr" presetSubtype="21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9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7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10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4" grpId="0"/>
          <p:bldP spid="75" grpId="0"/>
          <p:bldP spid="47" grpId="0"/>
          <p:bldP spid="50" grpId="0" animBg="1"/>
          <p:bldP spid="51" grpId="0" animBg="1"/>
          <p:bldP spid="61" grpId="0" animBg="1"/>
          <p:bldP spid="76" grpId="0" animBg="1"/>
          <p:bldP spid="79" grpId="0" animBg="1"/>
          <p:bldP spid="80" grpId="0" animBg="1"/>
          <p:bldP spid="81" grpId="0" animBg="1"/>
          <p:bldP spid="104" grpId="0"/>
          <p:bldP spid="7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" y="6256533"/>
            <a:ext cx="14082713" cy="14923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59" name="组合 58"/>
          <p:cNvGrpSpPr/>
          <p:nvPr/>
        </p:nvGrpSpPr>
        <p:grpSpPr>
          <a:xfrm>
            <a:off x="2696796" y="622726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sp>
        <p:nvSpPr>
          <p:cNvPr id="80" name="矩形 79"/>
          <p:cNvSpPr/>
          <p:nvPr/>
        </p:nvSpPr>
        <p:spPr>
          <a:xfrm>
            <a:off x="-2499" y="7518665"/>
            <a:ext cx="14082713" cy="51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7" name="组合 6"/>
          <p:cNvGrpSpPr/>
          <p:nvPr/>
        </p:nvGrpSpPr>
        <p:grpSpPr>
          <a:xfrm>
            <a:off x="344612" y="326010"/>
            <a:ext cx="2597926" cy="4343665"/>
            <a:chOff x="4508674" y="2118116"/>
            <a:chExt cx="1808476" cy="2657196"/>
          </a:xfrm>
        </p:grpSpPr>
        <p:grpSp>
          <p:nvGrpSpPr>
            <p:cNvPr id="38" name="组合 37"/>
            <p:cNvGrpSpPr/>
            <p:nvPr/>
          </p:nvGrpSpPr>
          <p:grpSpPr>
            <a:xfrm>
              <a:off x="4508674" y="2118116"/>
              <a:ext cx="1808476" cy="2657196"/>
              <a:chOff x="1517331" y="1125257"/>
              <a:chExt cx="1808476" cy="265719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17331" y="1125257"/>
                <a:ext cx="1808476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719372" y="1327298"/>
                <a:ext cx="1377972" cy="24551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044082" y="2653915"/>
              <a:ext cx="1044605" cy="133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795" dirty="0" smtClean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固学</a:t>
              </a:r>
              <a:endParaRPr lang="zh-CN" altLang="en-US" sz="679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3361" y="5370105"/>
            <a:ext cx="655637" cy="655637"/>
            <a:chOff x="1517331" y="1125257"/>
            <a:chExt cx="2204282" cy="2204282"/>
          </a:xfrm>
        </p:grpSpPr>
        <p:sp>
          <p:nvSpPr>
            <p:cNvPr id="52" name="椭圆 51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3" name="椭圆 52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5542" y="6453348"/>
            <a:ext cx="655637" cy="655637"/>
            <a:chOff x="1517331" y="1125257"/>
            <a:chExt cx="2204282" cy="2204282"/>
          </a:xfrm>
        </p:grpSpPr>
        <p:sp>
          <p:nvSpPr>
            <p:cNvPr id="55" name="椭圆 5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76527" y="6025742"/>
            <a:ext cx="535449" cy="535449"/>
            <a:chOff x="1517331" y="1125257"/>
            <a:chExt cx="2204282" cy="2204282"/>
          </a:xfrm>
        </p:grpSpPr>
        <p:sp>
          <p:nvSpPr>
            <p:cNvPr id="58" name="椭圆 5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028831" y="120416"/>
            <a:ext cx="655637" cy="655637"/>
            <a:chOff x="1517331" y="1125257"/>
            <a:chExt cx="2204282" cy="2204282"/>
          </a:xfrm>
        </p:grpSpPr>
        <p:sp>
          <p:nvSpPr>
            <p:cNvPr id="34" name="椭圆 3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187539" y="204731"/>
            <a:ext cx="655637" cy="655637"/>
            <a:chOff x="1517331" y="1125257"/>
            <a:chExt cx="2204282" cy="2204282"/>
          </a:xfrm>
        </p:grpSpPr>
        <p:sp>
          <p:nvSpPr>
            <p:cNvPr id="41" name="椭圆 4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371064" y="769537"/>
            <a:ext cx="935391" cy="935391"/>
            <a:chOff x="1517331" y="1125257"/>
            <a:chExt cx="2204282" cy="2204282"/>
          </a:xfrm>
        </p:grpSpPr>
        <p:sp>
          <p:nvSpPr>
            <p:cNvPr id="44" name="椭圆 4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636917" y="128498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44183" r="48497" b="34673"/>
          <a:stretch/>
        </p:blipFill>
        <p:spPr bwMode="auto">
          <a:xfrm>
            <a:off x="2436813" y="860368"/>
            <a:ext cx="11078545" cy="649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2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" y="6256533"/>
            <a:ext cx="14082713" cy="14923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59" name="组合 58"/>
          <p:cNvGrpSpPr/>
          <p:nvPr/>
        </p:nvGrpSpPr>
        <p:grpSpPr>
          <a:xfrm>
            <a:off x="2696796" y="622726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sp>
        <p:nvSpPr>
          <p:cNvPr id="80" name="矩形 79"/>
          <p:cNvSpPr/>
          <p:nvPr/>
        </p:nvSpPr>
        <p:spPr>
          <a:xfrm>
            <a:off x="-2499" y="7518665"/>
            <a:ext cx="14082713" cy="51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7" name="组合 6"/>
          <p:cNvGrpSpPr/>
          <p:nvPr/>
        </p:nvGrpSpPr>
        <p:grpSpPr>
          <a:xfrm>
            <a:off x="344612" y="326010"/>
            <a:ext cx="2597926" cy="4343665"/>
            <a:chOff x="4508674" y="2118116"/>
            <a:chExt cx="1808476" cy="2657196"/>
          </a:xfrm>
        </p:grpSpPr>
        <p:grpSp>
          <p:nvGrpSpPr>
            <p:cNvPr id="38" name="组合 37"/>
            <p:cNvGrpSpPr/>
            <p:nvPr/>
          </p:nvGrpSpPr>
          <p:grpSpPr>
            <a:xfrm>
              <a:off x="4508674" y="2118116"/>
              <a:ext cx="1808476" cy="2657196"/>
              <a:chOff x="1517331" y="1125257"/>
              <a:chExt cx="1808476" cy="265719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17331" y="1125257"/>
                <a:ext cx="1808476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719372" y="1327298"/>
                <a:ext cx="1377972" cy="24551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044082" y="2653915"/>
              <a:ext cx="1044605" cy="133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795" dirty="0" smtClean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固学</a:t>
              </a:r>
              <a:endParaRPr lang="zh-CN" altLang="en-US" sz="679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3361" y="5370105"/>
            <a:ext cx="655637" cy="655637"/>
            <a:chOff x="1517331" y="1125257"/>
            <a:chExt cx="2204282" cy="2204282"/>
          </a:xfrm>
        </p:grpSpPr>
        <p:sp>
          <p:nvSpPr>
            <p:cNvPr id="52" name="椭圆 51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3" name="椭圆 52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5542" y="6453348"/>
            <a:ext cx="655637" cy="655637"/>
            <a:chOff x="1517331" y="1125257"/>
            <a:chExt cx="2204282" cy="2204282"/>
          </a:xfrm>
        </p:grpSpPr>
        <p:sp>
          <p:nvSpPr>
            <p:cNvPr id="55" name="椭圆 5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76527" y="6025742"/>
            <a:ext cx="535449" cy="535449"/>
            <a:chOff x="1517331" y="1125257"/>
            <a:chExt cx="2204282" cy="2204282"/>
          </a:xfrm>
        </p:grpSpPr>
        <p:sp>
          <p:nvSpPr>
            <p:cNvPr id="58" name="椭圆 5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028831" y="120416"/>
            <a:ext cx="655637" cy="655637"/>
            <a:chOff x="1517331" y="1125257"/>
            <a:chExt cx="2204282" cy="2204282"/>
          </a:xfrm>
        </p:grpSpPr>
        <p:sp>
          <p:nvSpPr>
            <p:cNvPr id="34" name="椭圆 3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187539" y="204731"/>
            <a:ext cx="655637" cy="655637"/>
            <a:chOff x="1517331" y="1125257"/>
            <a:chExt cx="2204282" cy="2204282"/>
          </a:xfrm>
        </p:grpSpPr>
        <p:sp>
          <p:nvSpPr>
            <p:cNvPr id="41" name="椭圆 4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371064" y="769537"/>
            <a:ext cx="935391" cy="935391"/>
            <a:chOff x="1517331" y="1125257"/>
            <a:chExt cx="2204282" cy="2204282"/>
          </a:xfrm>
        </p:grpSpPr>
        <p:sp>
          <p:nvSpPr>
            <p:cNvPr id="44" name="椭圆 4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636917" y="128498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39851" r="70163" b="39837"/>
          <a:stretch/>
        </p:blipFill>
        <p:spPr bwMode="auto">
          <a:xfrm>
            <a:off x="2722772" y="783155"/>
            <a:ext cx="10135855" cy="63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4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" y="6256533"/>
            <a:ext cx="14082713" cy="14923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59" name="组合 58"/>
          <p:cNvGrpSpPr/>
          <p:nvPr/>
        </p:nvGrpSpPr>
        <p:grpSpPr>
          <a:xfrm>
            <a:off x="2696796" y="622726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sp>
        <p:nvSpPr>
          <p:cNvPr id="80" name="矩形 79"/>
          <p:cNvSpPr/>
          <p:nvPr/>
        </p:nvSpPr>
        <p:spPr>
          <a:xfrm>
            <a:off x="-2499" y="7518665"/>
            <a:ext cx="14082713" cy="51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7" name="组合 6"/>
          <p:cNvGrpSpPr/>
          <p:nvPr/>
        </p:nvGrpSpPr>
        <p:grpSpPr>
          <a:xfrm>
            <a:off x="344612" y="326010"/>
            <a:ext cx="2597926" cy="4343665"/>
            <a:chOff x="4508674" y="2118116"/>
            <a:chExt cx="1808476" cy="2657196"/>
          </a:xfrm>
        </p:grpSpPr>
        <p:grpSp>
          <p:nvGrpSpPr>
            <p:cNvPr id="38" name="组合 37"/>
            <p:cNvGrpSpPr/>
            <p:nvPr/>
          </p:nvGrpSpPr>
          <p:grpSpPr>
            <a:xfrm>
              <a:off x="4508674" y="2118116"/>
              <a:ext cx="1808476" cy="2657196"/>
              <a:chOff x="1517331" y="1125257"/>
              <a:chExt cx="1808476" cy="265719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17331" y="1125257"/>
                <a:ext cx="1808476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719372" y="1327298"/>
                <a:ext cx="1377972" cy="24551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044082" y="2653915"/>
              <a:ext cx="1044605" cy="133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795" dirty="0" smtClean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固学</a:t>
              </a:r>
              <a:endParaRPr lang="zh-CN" altLang="en-US" sz="679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3361" y="5370105"/>
            <a:ext cx="655637" cy="655637"/>
            <a:chOff x="1517331" y="1125257"/>
            <a:chExt cx="2204282" cy="2204282"/>
          </a:xfrm>
        </p:grpSpPr>
        <p:sp>
          <p:nvSpPr>
            <p:cNvPr id="52" name="椭圆 51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3" name="椭圆 52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5542" y="6453348"/>
            <a:ext cx="655637" cy="655637"/>
            <a:chOff x="1517331" y="1125257"/>
            <a:chExt cx="2204282" cy="2204282"/>
          </a:xfrm>
        </p:grpSpPr>
        <p:sp>
          <p:nvSpPr>
            <p:cNvPr id="55" name="椭圆 5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76527" y="6025742"/>
            <a:ext cx="535449" cy="535449"/>
            <a:chOff x="1517331" y="1125257"/>
            <a:chExt cx="2204282" cy="2204282"/>
          </a:xfrm>
        </p:grpSpPr>
        <p:sp>
          <p:nvSpPr>
            <p:cNvPr id="58" name="椭圆 5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028831" y="120416"/>
            <a:ext cx="655637" cy="655637"/>
            <a:chOff x="1517331" y="1125257"/>
            <a:chExt cx="2204282" cy="2204282"/>
          </a:xfrm>
        </p:grpSpPr>
        <p:sp>
          <p:nvSpPr>
            <p:cNvPr id="34" name="椭圆 3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187539" y="204731"/>
            <a:ext cx="655637" cy="655637"/>
            <a:chOff x="1517331" y="1125257"/>
            <a:chExt cx="2204282" cy="2204282"/>
          </a:xfrm>
        </p:grpSpPr>
        <p:sp>
          <p:nvSpPr>
            <p:cNvPr id="41" name="椭圆 4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371064" y="769537"/>
            <a:ext cx="935391" cy="935391"/>
            <a:chOff x="1517331" y="1125257"/>
            <a:chExt cx="2204282" cy="2204282"/>
          </a:xfrm>
        </p:grpSpPr>
        <p:sp>
          <p:nvSpPr>
            <p:cNvPr id="44" name="椭圆 4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636917" y="128498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t="23996" r="63663" b="55306"/>
          <a:stretch/>
        </p:blipFill>
        <p:spPr bwMode="auto">
          <a:xfrm>
            <a:off x="2704907" y="1014299"/>
            <a:ext cx="10810449" cy="608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2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" y="6256533"/>
            <a:ext cx="14082713" cy="14923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59" name="组合 58"/>
          <p:cNvGrpSpPr/>
          <p:nvPr/>
        </p:nvGrpSpPr>
        <p:grpSpPr>
          <a:xfrm>
            <a:off x="2696796" y="622726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sp>
        <p:nvSpPr>
          <p:cNvPr id="80" name="矩形 79"/>
          <p:cNvSpPr/>
          <p:nvPr/>
        </p:nvSpPr>
        <p:spPr>
          <a:xfrm>
            <a:off x="-2499" y="7518665"/>
            <a:ext cx="14082713" cy="51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7" name="组合 6"/>
          <p:cNvGrpSpPr/>
          <p:nvPr/>
        </p:nvGrpSpPr>
        <p:grpSpPr>
          <a:xfrm>
            <a:off x="344612" y="326010"/>
            <a:ext cx="2597926" cy="4343665"/>
            <a:chOff x="4508674" y="2118116"/>
            <a:chExt cx="1808476" cy="2657196"/>
          </a:xfrm>
        </p:grpSpPr>
        <p:grpSp>
          <p:nvGrpSpPr>
            <p:cNvPr id="38" name="组合 37"/>
            <p:cNvGrpSpPr/>
            <p:nvPr/>
          </p:nvGrpSpPr>
          <p:grpSpPr>
            <a:xfrm>
              <a:off x="4508674" y="2118116"/>
              <a:ext cx="1808476" cy="2657196"/>
              <a:chOff x="1517331" y="1125257"/>
              <a:chExt cx="1808476" cy="265719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17331" y="1125257"/>
                <a:ext cx="1808476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719372" y="1327298"/>
                <a:ext cx="1377972" cy="24551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044082" y="2653915"/>
              <a:ext cx="1044605" cy="133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795" dirty="0" smtClean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固学</a:t>
              </a:r>
              <a:endParaRPr lang="zh-CN" altLang="en-US" sz="679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3361" y="5370105"/>
            <a:ext cx="655637" cy="655637"/>
            <a:chOff x="1517331" y="1125257"/>
            <a:chExt cx="2204282" cy="2204282"/>
          </a:xfrm>
        </p:grpSpPr>
        <p:sp>
          <p:nvSpPr>
            <p:cNvPr id="52" name="椭圆 51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3" name="椭圆 52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5542" y="6453348"/>
            <a:ext cx="655637" cy="655637"/>
            <a:chOff x="1517331" y="1125257"/>
            <a:chExt cx="2204282" cy="2204282"/>
          </a:xfrm>
        </p:grpSpPr>
        <p:sp>
          <p:nvSpPr>
            <p:cNvPr id="55" name="椭圆 5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76527" y="6025742"/>
            <a:ext cx="535449" cy="535449"/>
            <a:chOff x="1517331" y="1125257"/>
            <a:chExt cx="2204282" cy="2204282"/>
          </a:xfrm>
        </p:grpSpPr>
        <p:sp>
          <p:nvSpPr>
            <p:cNvPr id="58" name="椭圆 5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028831" y="120416"/>
            <a:ext cx="655637" cy="655637"/>
            <a:chOff x="1517331" y="1125257"/>
            <a:chExt cx="2204282" cy="2204282"/>
          </a:xfrm>
        </p:grpSpPr>
        <p:sp>
          <p:nvSpPr>
            <p:cNvPr id="34" name="椭圆 3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187539" y="204731"/>
            <a:ext cx="655637" cy="655637"/>
            <a:chOff x="1517331" y="1125257"/>
            <a:chExt cx="2204282" cy="2204282"/>
          </a:xfrm>
        </p:grpSpPr>
        <p:sp>
          <p:nvSpPr>
            <p:cNvPr id="41" name="椭圆 4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371064" y="769537"/>
            <a:ext cx="935391" cy="935391"/>
            <a:chOff x="1517331" y="1125257"/>
            <a:chExt cx="2204282" cy="2204282"/>
          </a:xfrm>
        </p:grpSpPr>
        <p:sp>
          <p:nvSpPr>
            <p:cNvPr id="44" name="椭圆 4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636917" y="128498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52553" r="68663" b="25340"/>
          <a:stretch/>
        </p:blipFill>
        <p:spPr bwMode="auto">
          <a:xfrm>
            <a:off x="2702904" y="804406"/>
            <a:ext cx="9455117" cy="647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" y="6256533"/>
            <a:ext cx="14082713" cy="14923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59" name="组合 58"/>
          <p:cNvGrpSpPr/>
          <p:nvPr/>
        </p:nvGrpSpPr>
        <p:grpSpPr>
          <a:xfrm>
            <a:off x="2696796" y="622726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sp>
        <p:nvSpPr>
          <p:cNvPr id="80" name="矩形 79"/>
          <p:cNvSpPr/>
          <p:nvPr/>
        </p:nvSpPr>
        <p:spPr>
          <a:xfrm>
            <a:off x="-2499" y="7518665"/>
            <a:ext cx="14082713" cy="51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7" name="组合 6"/>
          <p:cNvGrpSpPr/>
          <p:nvPr/>
        </p:nvGrpSpPr>
        <p:grpSpPr>
          <a:xfrm>
            <a:off x="344612" y="326010"/>
            <a:ext cx="2597926" cy="4343665"/>
            <a:chOff x="4508674" y="2118116"/>
            <a:chExt cx="1808476" cy="2657196"/>
          </a:xfrm>
        </p:grpSpPr>
        <p:grpSp>
          <p:nvGrpSpPr>
            <p:cNvPr id="38" name="组合 37"/>
            <p:cNvGrpSpPr/>
            <p:nvPr/>
          </p:nvGrpSpPr>
          <p:grpSpPr>
            <a:xfrm>
              <a:off x="4508674" y="2118116"/>
              <a:ext cx="1808476" cy="2657196"/>
              <a:chOff x="1517331" y="1125257"/>
              <a:chExt cx="1808476" cy="265719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17331" y="1125257"/>
                <a:ext cx="1808476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719372" y="1327298"/>
                <a:ext cx="1377972" cy="24551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044082" y="2653915"/>
              <a:ext cx="1044605" cy="133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795" dirty="0" smtClean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固学</a:t>
              </a:r>
              <a:endParaRPr lang="zh-CN" altLang="en-US" sz="679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3361" y="5370105"/>
            <a:ext cx="655637" cy="655637"/>
            <a:chOff x="1517331" y="1125257"/>
            <a:chExt cx="2204282" cy="2204282"/>
          </a:xfrm>
        </p:grpSpPr>
        <p:sp>
          <p:nvSpPr>
            <p:cNvPr id="52" name="椭圆 51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3" name="椭圆 52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5542" y="6453348"/>
            <a:ext cx="655637" cy="655637"/>
            <a:chOff x="1517331" y="1125257"/>
            <a:chExt cx="2204282" cy="2204282"/>
          </a:xfrm>
        </p:grpSpPr>
        <p:sp>
          <p:nvSpPr>
            <p:cNvPr id="55" name="椭圆 5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76527" y="6025742"/>
            <a:ext cx="535449" cy="535449"/>
            <a:chOff x="1517331" y="1125257"/>
            <a:chExt cx="2204282" cy="2204282"/>
          </a:xfrm>
        </p:grpSpPr>
        <p:sp>
          <p:nvSpPr>
            <p:cNvPr id="58" name="椭圆 5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028831" y="120416"/>
            <a:ext cx="655637" cy="655637"/>
            <a:chOff x="1517331" y="1125257"/>
            <a:chExt cx="2204282" cy="2204282"/>
          </a:xfrm>
        </p:grpSpPr>
        <p:sp>
          <p:nvSpPr>
            <p:cNvPr id="34" name="椭圆 3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187539" y="204731"/>
            <a:ext cx="655637" cy="655637"/>
            <a:chOff x="1517331" y="1125257"/>
            <a:chExt cx="2204282" cy="2204282"/>
          </a:xfrm>
        </p:grpSpPr>
        <p:sp>
          <p:nvSpPr>
            <p:cNvPr id="41" name="椭圆 4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371064" y="769537"/>
            <a:ext cx="935391" cy="935391"/>
            <a:chOff x="1517331" y="1125257"/>
            <a:chExt cx="2204282" cy="2204282"/>
          </a:xfrm>
        </p:grpSpPr>
        <p:sp>
          <p:nvSpPr>
            <p:cNvPr id="44" name="椭圆 4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636917" y="128498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t="13761" r="51664" b="64373"/>
          <a:stretch/>
        </p:blipFill>
        <p:spPr bwMode="auto">
          <a:xfrm>
            <a:off x="2416015" y="832763"/>
            <a:ext cx="10835895" cy="54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9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-2500" y="6673324"/>
            <a:ext cx="14082713" cy="14923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59" name="组合 58"/>
          <p:cNvGrpSpPr/>
          <p:nvPr/>
        </p:nvGrpSpPr>
        <p:grpSpPr>
          <a:xfrm>
            <a:off x="2696796" y="622726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sp>
        <p:nvSpPr>
          <p:cNvPr id="80" name="矩形 79"/>
          <p:cNvSpPr/>
          <p:nvPr/>
        </p:nvSpPr>
        <p:spPr>
          <a:xfrm>
            <a:off x="-2499" y="7518665"/>
            <a:ext cx="14082713" cy="51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7" name="组合 6"/>
          <p:cNvGrpSpPr/>
          <p:nvPr/>
        </p:nvGrpSpPr>
        <p:grpSpPr>
          <a:xfrm>
            <a:off x="344612" y="326010"/>
            <a:ext cx="2597926" cy="4343665"/>
            <a:chOff x="4508674" y="2118116"/>
            <a:chExt cx="1808476" cy="2657196"/>
          </a:xfrm>
        </p:grpSpPr>
        <p:grpSp>
          <p:nvGrpSpPr>
            <p:cNvPr id="38" name="组合 37"/>
            <p:cNvGrpSpPr/>
            <p:nvPr/>
          </p:nvGrpSpPr>
          <p:grpSpPr>
            <a:xfrm>
              <a:off x="4508674" y="2118116"/>
              <a:ext cx="1808476" cy="2657196"/>
              <a:chOff x="1517331" y="1125257"/>
              <a:chExt cx="1808476" cy="265719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17331" y="1125257"/>
                <a:ext cx="1808476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719372" y="1327298"/>
                <a:ext cx="1377972" cy="24551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044082" y="2653915"/>
              <a:ext cx="1044605" cy="133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795" dirty="0" smtClean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固学</a:t>
              </a:r>
              <a:endParaRPr lang="zh-CN" altLang="en-US" sz="679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3361" y="5370105"/>
            <a:ext cx="655637" cy="655637"/>
            <a:chOff x="1517331" y="1125257"/>
            <a:chExt cx="2204282" cy="2204282"/>
          </a:xfrm>
        </p:grpSpPr>
        <p:sp>
          <p:nvSpPr>
            <p:cNvPr id="52" name="椭圆 51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3" name="椭圆 52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5542" y="6453348"/>
            <a:ext cx="655637" cy="655637"/>
            <a:chOff x="1517331" y="1125257"/>
            <a:chExt cx="2204282" cy="2204282"/>
          </a:xfrm>
        </p:grpSpPr>
        <p:sp>
          <p:nvSpPr>
            <p:cNvPr id="55" name="椭圆 5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76527" y="6025742"/>
            <a:ext cx="535449" cy="535449"/>
            <a:chOff x="1517331" y="1125257"/>
            <a:chExt cx="2204282" cy="2204282"/>
          </a:xfrm>
        </p:grpSpPr>
        <p:sp>
          <p:nvSpPr>
            <p:cNvPr id="58" name="椭圆 5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028831" y="120416"/>
            <a:ext cx="655637" cy="655637"/>
            <a:chOff x="1517331" y="1125257"/>
            <a:chExt cx="2204282" cy="2204282"/>
          </a:xfrm>
        </p:grpSpPr>
        <p:sp>
          <p:nvSpPr>
            <p:cNvPr id="34" name="椭圆 3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187539" y="204731"/>
            <a:ext cx="655637" cy="655637"/>
            <a:chOff x="1517331" y="1125257"/>
            <a:chExt cx="2204282" cy="2204282"/>
          </a:xfrm>
        </p:grpSpPr>
        <p:sp>
          <p:nvSpPr>
            <p:cNvPr id="41" name="椭圆 4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371064" y="769537"/>
            <a:ext cx="935391" cy="935391"/>
            <a:chOff x="1517331" y="1125257"/>
            <a:chExt cx="2204282" cy="2204282"/>
          </a:xfrm>
        </p:grpSpPr>
        <p:sp>
          <p:nvSpPr>
            <p:cNvPr id="44" name="椭圆 4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636917" y="128498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42648" r="62830" b="35572"/>
          <a:stretch/>
        </p:blipFill>
        <p:spPr bwMode="auto">
          <a:xfrm>
            <a:off x="2614343" y="800274"/>
            <a:ext cx="10797617" cy="58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2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网课期间分组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547166" y="8884826"/>
            <a:ext cx="1170225" cy="486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70" dirty="0"/>
              <a:t>延迟符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t="34061" r="44330" b="13431"/>
          <a:stretch/>
        </p:blipFill>
        <p:spPr bwMode="auto">
          <a:xfrm>
            <a:off x="1496740" y="1066328"/>
            <a:ext cx="11039236" cy="67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41312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网课期间分组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547166" y="8884826"/>
            <a:ext cx="1170225" cy="486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70" dirty="0"/>
              <a:t>延迟符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27100" r="44281" b="17700"/>
          <a:stretch/>
        </p:blipFill>
        <p:spPr bwMode="auto">
          <a:xfrm>
            <a:off x="1712764" y="1091325"/>
            <a:ext cx="10479672" cy="675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95864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网课期间分组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547166" y="8884826"/>
            <a:ext cx="1170225" cy="486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70" dirty="0"/>
              <a:t>延迟符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26226" r="44281" b="27603"/>
          <a:stretch/>
        </p:blipFill>
        <p:spPr bwMode="auto">
          <a:xfrm>
            <a:off x="848668" y="1080491"/>
            <a:ext cx="12241360" cy="684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网课期间分组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547166" y="8884826"/>
            <a:ext cx="1170225" cy="486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70" dirty="0"/>
              <a:t>延迟符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020" r="43995" b="12960"/>
          <a:stretch/>
        </p:blipFill>
        <p:spPr bwMode="auto">
          <a:xfrm>
            <a:off x="1568748" y="1008484"/>
            <a:ext cx="11089232" cy="685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41958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网络平台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547166" y="8884826"/>
            <a:ext cx="1170225" cy="486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70" dirty="0"/>
              <a:t>延迟符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2724" y="1584548"/>
            <a:ext cx="11665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钉钉</a:t>
            </a:r>
            <a:endParaRPr lang="en-US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数字课程</a:t>
            </a:r>
            <a:endParaRPr lang="en-US" altLang="zh-CN" sz="4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1082675"/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http://124.239.169.25:8081/websites/WebSites/webSite00001868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  <a:p>
            <a:r>
              <a:rPr lang="en-US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精准教学通</a:t>
            </a:r>
            <a:endParaRPr lang="en-US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1082675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http://jqzy.zxxk.com/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182139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" y="2439624"/>
            <a:ext cx="14082713" cy="14923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59" name="组合 58"/>
          <p:cNvGrpSpPr/>
          <p:nvPr/>
        </p:nvGrpSpPr>
        <p:grpSpPr>
          <a:xfrm>
            <a:off x="2696796" y="622726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sp>
        <p:nvSpPr>
          <p:cNvPr id="80" name="矩形 79"/>
          <p:cNvSpPr/>
          <p:nvPr/>
        </p:nvSpPr>
        <p:spPr>
          <a:xfrm>
            <a:off x="-2499" y="7518665"/>
            <a:ext cx="14082713" cy="51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7" name="组合 6"/>
          <p:cNvGrpSpPr/>
          <p:nvPr/>
        </p:nvGrpSpPr>
        <p:grpSpPr>
          <a:xfrm>
            <a:off x="536323" y="1621983"/>
            <a:ext cx="3259727" cy="2268993"/>
            <a:chOff x="4508674" y="2118116"/>
            <a:chExt cx="2377207" cy="2204282"/>
          </a:xfrm>
        </p:grpSpPr>
        <p:grpSp>
          <p:nvGrpSpPr>
            <p:cNvPr id="38" name="组合 37"/>
            <p:cNvGrpSpPr/>
            <p:nvPr/>
          </p:nvGrpSpPr>
          <p:grpSpPr>
            <a:xfrm>
              <a:off x="4508674" y="2118116"/>
              <a:ext cx="2377207" cy="2204282"/>
              <a:chOff x="1517331" y="1125257"/>
              <a:chExt cx="2377207" cy="2204282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17331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719372" y="1327298"/>
                <a:ext cx="2175166" cy="1800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044082" y="2653915"/>
              <a:ext cx="1526721" cy="1105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795" dirty="0" smtClean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课题</a:t>
              </a:r>
              <a:endParaRPr lang="zh-CN" altLang="en-US" sz="679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3361" y="5370105"/>
            <a:ext cx="655637" cy="655637"/>
            <a:chOff x="1517331" y="1125257"/>
            <a:chExt cx="2204282" cy="2204282"/>
          </a:xfrm>
        </p:grpSpPr>
        <p:sp>
          <p:nvSpPr>
            <p:cNvPr id="52" name="椭圆 51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3" name="椭圆 52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5542" y="6453348"/>
            <a:ext cx="655637" cy="655637"/>
            <a:chOff x="1517331" y="1125257"/>
            <a:chExt cx="2204282" cy="2204282"/>
          </a:xfrm>
        </p:grpSpPr>
        <p:sp>
          <p:nvSpPr>
            <p:cNvPr id="55" name="椭圆 5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76527" y="6025742"/>
            <a:ext cx="535449" cy="535449"/>
            <a:chOff x="1517331" y="1125257"/>
            <a:chExt cx="2204282" cy="2204282"/>
          </a:xfrm>
        </p:grpSpPr>
        <p:sp>
          <p:nvSpPr>
            <p:cNvPr id="58" name="椭圆 5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327246" y="2439624"/>
            <a:ext cx="7315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计算机网络基础知识</a:t>
            </a:r>
            <a:endParaRPr lang="zh-CN" altLang="en-US" sz="6000" b="1" spc="-154" dirty="0">
              <a:solidFill>
                <a:schemeClr val="accent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028831" y="120416"/>
            <a:ext cx="655637" cy="655637"/>
            <a:chOff x="1517331" y="1125257"/>
            <a:chExt cx="2204282" cy="2204282"/>
          </a:xfrm>
        </p:grpSpPr>
        <p:sp>
          <p:nvSpPr>
            <p:cNvPr id="34" name="椭圆 3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187539" y="204731"/>
            <a:ext cx="655637" cy="655637"/>
            <a:chOff x="1517331" y="1125257"/>
            <a:chExt cx="2204282" cy="2204282"/>
          </a:xfrm>
        </p:grpSpPr>
        <p:sp>
          <p:nvSpPr>
            <p:cNvPr id="41" name="椭圆 4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371064" y="769537"/>
            <a:ext cx="935391" cy="935391"/>
            <a:chOff x="1517331" y="1125257"/>
            <a:chExt cx="2204282" cy="2204282"/>
          </a:xfrm>
        </p:grpSpPr>
        <p:sp>
          <p:nvSpPr>
            <p:cNvPr id="44" name="椭圆 4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636917" y="128498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547166" y="8884826"/>
            <a:ext cx="1170225" cy="486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70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  <p:bldP spid="82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  <p:bldP spid="82" grpId="0"/>
          <p:bldP spid="4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" y="6256533"/>
            <a:ext cx="14082713" cy="14923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59" name="组合 58"/>
          <p:cNvGrpSpPr/>
          <p:nvPr/>
        </p:nvGrpSpPr>
        <p:grpSpPr>
          <a:xfrm>
            <a:off x="2696796" y="622726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sp>
        <p:nvSpPr>
          <p:cNvPr id="80" name="矩形 79"/>
          <p:cNvSpPr/>
          <p:nvPr/>
        </p:nvSpPr>
        <p:spPr>
          <a:xfrm>
            <a:off x="-2499" y="7518665"/>
            <a:ext cx="14082713" cy="51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7" name="组合 6"/>
          <p:cNvGrpSpPr/>
          <p:nvPr/>
        </p:nvGrpSpPr>
        <p:grpSpPr>
          <a:xfrm>
            <a:off x="344612" y="326010"/>
            <a:ext cx="2597926" cy="4343665"/>
            <a:chOff x="4508674" y="2118116"/>
            <a:chExt cx="1808476" cy="2657196"/>
          </a:xfrm>
        </p:grpSpPr>
        <p:grpSp>
          <p:nvGrpSpPr>
            <p:cNvPr id="38" name="组合 37"/>
            <p:cNvGrpSpPr/>
            <p:nvPr/>
          </p:nvGrpSpPr>
          <p:grpSpPr>
            <a:xfrm>
              <a:off x="4508674" y="2118116"/>
              <a:ext cx="1808476" cy="2657196"/>
              <a:chOff x="1517331" y="1125257"/>
              <a:chExt cx="1808476" cy="265719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17331" y="1125257"/>
                <a:ext cx="1808476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719372" y="1327298"/>
                <a:ext cx="1377972" cy="24551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044082" y="2653915"/>
              <a:ext cx="1044605" cy="197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795" dirty="0" smtClean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思考题</a:t>
              </a:r>
              <a:endParaRPr lang="zh-CN" altLang="en-US" sz="679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3361" y="5370105"/>
            <a:ext cx="655637" cy="655637"/>
            <a:chOff x="1517331" y="1125257"/>
            <a:chExt cx="2204282" cy="2204282"/>
          </a:xfrm>
        </p:grpSpPr>
        <p:sp>
          <p:nvSpPr>
            <p:cNvPr id="52" name="椭圆 51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3" name="椭圆 52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5542" y="6453348"/>
            <a:ext cx="655637" cy="655637"/>
            <a:chOff x="1517331" y="1125257"/>
            <a:chExt cx="2204282" cy="2204282"/>
          </a:xfrm>
        </p:grpSpPr>
        <p:sp>
          <p:nvSpPr>
            <p:cNvPr id="55" name="椭圆 5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76527" y="6025742"/>
            <a:ext cx="535449" cy="535449"/>
            <a:chOff x="1517331" y="1125257"/>
            <a:chExt cx="2204282" cy="2204282"/>
          </a:xfrm>
        </p:grpSpPr>
        <p:sp>
          <p:nvSpPr>
            <p:cNvPr id="58" name="椭圆 5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720876" y="359240"/>
            <a:ext cx="9915959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1.</a:t>
            </a:r>
            <a:r>
              <a:rPr lang="zh-CN" altLang="en-US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什么是计算机网络？</a:t>
            </a:r>
            <a:endParaRPr lang="en-US" altLang="zh-CN" sz="4400" b="1" spc="-154" dirty="0" smtClean="0">
              <a:solidFill>
                <a:schemeClr val="accent1"/>
              </a:solidFill>
              <a:latin typeface="思源黑体 CN Bold" pitchFamily="34" charset="-122"/>
              <a:ea typeface="思源黑体 CN Bold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2.</a:t>
            </a:r>
            <a:r>
              <a:rPr lang="zh-CN" altLang="en-US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计算机网络的主要功能有哪些？</a:t>
            </a:r>
            <a:endParaRPr lang="en-US" altLang="zh-CN" sz="4400" b="1" spc="-154" dirty="0" smtClean="0">
              <a:solidFill>
                <a:schemeClr val="accent1"/>
              </a:solidFill>
              <a:latin typeface="思源黑体 CN Bold" pitchFamily="34" charset="-122"/>
              <a:ea typeface="思源黑体 CN Bold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3.</a:t>
            </a:r>
            <a:r>
              <a:rPr lang="zh-CN" altLang="en-US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因特网提供的信息服务有哪些？</a:t>
            </a:r>
            <a:endParaRPr lang="en-US" altLang="zh-CN" sz="4400" b="1" spc="-154" dirty="0" smtClean="0">
              <a:solidFill>
                <a:schemeClr val="accent1"/>
              </a:solidFill>
              <a:latin typeface="思源黑体 CN Bold" pitchFamily="34" charset="-122"/>
              <a:ea typeface="思源黑体 CN Bold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4.</a:t>
            </a:r>
            <a:r>
              <a:rPr lang="zh-CN" altLang="en-US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什么是</a:t>
            </a:r>
            <a:r>
              <a:rPr lang="en-US" altLang="zh-CN" sz="4400" b="1" spc="-154" dirty="0" err="1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ip</a:t>
            </a:r>
            <a:r>
              <a:rPr lang="zh-CN" altLang="en-US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地址，</a:t>
            </a:r>
            <a:r>
              <a:rPr lang="en-US" altLang="zh-CN" sz="4400" b="1" spc="-154" dirty="0" err="1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ip</a:t>
            </a:r>
            <a:r>
              <a:rPr lang="zh-CN" altLang="en-US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地址有哪些规定？</a:t>
            </a:r>
            <a:endParaRPr lang="en-US" altLang="zh-CN" sz="4400" b="1" spc="-154" dirty="0" smtClean="0">
              <a:solidFill>
                <a:schemeClr val="accent1"/>
              </a:solidFill>
              <a:latin typeface="思源黑体 CN Bold" pitchFamily="34" charset="-122"/>
              <a:ea typeface="思源黑体 CN Bold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5.</a:t>
            </a:r>
            <a:r>
              <a:rPr lang="zh-CN" altLang="en-US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什么是域名，域名的格式有哪些规定？</a:t>
            </a:r>
            <a:endParaRPr lang="en-US" altLang="zh-CN" sz="4400" b="1" spc="-154" dirty="0" smtClean="0">
              <a:solidFill>
                <a:schemeClr val="accent1"/>
              </a:solidFill>
              <a:latin typeface="思源黑体 CN Bold" pitchFamily="34" charset="-122"/>
              <a:ea typeface="思源黑体 CN Bold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6.ip</a:t>
            </a:r>
            <a:r>
              <a:rPr lang="zh-CN" altLang="en-US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地址和域名之间有什么关系？</a:t>
            </a:r>
            <a:endParaRPr lang="en-US" altLang="zh-CN" sz="4400" b="1" spc="-154" dirty="0" smtClean="0">
              <a:solidFill>
                <a:schemeClr val="accent1"/>
              </a:solidFill>
              <a:latin typeface="思源黑体 CN Bold" pitchFamily="34" charset="-122"/>
              <a:ea typeface="思源黑体 CN Bold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7.</a:t>
            </a:r>
            <a:r>
              <a:rPr lang="zh-CN" altLang="en-US" sz="4400" b="1" spc="-154" dirty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有</a:t>
            </a:r>
            <a:r>
              <a:rPr lang="zh-CN" altLang="en-US" sz="4400" b="1" spc="-154" dirty="0" smtClean="0">
                <a:solidFill>
                  <a:schemeClr val="accent1"/>
                </a:solidFill>
                <a:latin typeface="思源黑体 CN Bold" pitchFamily="34" charset="-122"/>
                <a:ea typeface="思源黑体 CN Bold" pitchFamily="34" charset="-122"/>
              </a:rPr>
              <a:t>哪些接入因特网的方式？</a:t>
            </a:r>
            <a:endParaRPr lang="zh-CN" altLang="en-US" sz="4400" b="1" spc="-154" dirty="0">
              <a:solidFill>
                <a:schemeClr val="accent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028831" y="120416"/>
            <a:ext cx="655637" cy="655637"/>
            <a:chOff x="1517331" y="1125257"/>
            <a:chExt cx="2204282" cy="2204282"/>
          </a:xfrm>
        </p:grpSpPr>
        <p:sp>
          <p:nvSpPr>
            <p:cNvPr id="34" name="椭圆 3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187539" y="204731"/>
            <a:ext cx="655637" cy="655637"/>
            <a:chOff x="1517331" y="1125257"/>
            <a:chExt cx="2204282" cy="2204282"/>
          </a:xfrm>
        </p:grpSpPr>
        <p:sp>
          <p:nvSpPr>
            <p:cNvPr id="41" name="椭圆 4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371064" y="769537"/>
            <a:ext cx="935391" cy="935391"/>
            <a:chOff x="1517331" y="1125257"/>
            <a:chExt cx="2204282" cy="2204282"/>
          </a:xfrm>
        </p:grpSpPr>
        <p:sp>
          <p:nvSpPr>
            <p:cNvPr id="44" name="椭圆 4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636917" y="128498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  <p:extLst>
      <p:ext uri="{BB962C8B-B14F-4D97-AF65-F5344CB8AC3E}">
        <p14:creationId xmlns:p14="http://schemas.microsoft.com/office/powerpoint/2010/main" val="23799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  <p:bldP spid="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  <p:bldP spid="8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" y="6256533"/>
            <a:ext cx="14082713" cy="14923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59" name="组合 58"/>
          <p:cNvGrpSpPr/>
          <p:nvPr/>
        </p:nvGrpSpPr>
        <p:grpSpPr>
          <a:xfrm>
            <a:off x="2696796" y="622726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  <p:sp>
        <p:nvSpPr>
          <p:cNvPr id="80" name="矩形 79"/>
          <p:cNvSpPr/>
          <p:nvPr/>
        </p:nvSpPr>
        <p:spPr>
          <a:xfrm>
            <a:off x="-2499" y="7518665"/>
            <a:ext cx="14082713" cy="519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70"/>
          </a:p>
        </p:txBody>
      </p:sp>
      <p:grpSp>
        <p:nvGrpSpPr>
          <p:cNvPr id="7" name="组合 6"/>
          <p:cNvGrpSpPr/>
          <p:nvPr/>
        </p:nvGrpSpPr>
        <p:grpSpPr>
          <a:xfrm>
            <a:off x="325634" y="1511068"/>
            <a:ext cx="2597926" cy="3672335"/>
            <a:chOff x="4508674" y="2118116"/>
            <a:chExt cx="1808476" cy="2204282"/>
          </a:xfrm>
        </p:grpSpPr>
        <p:grpSp>
          <p:nvGrpSpPr>
            <p:cNvPr id="38" name="组合 37"/>
            <p:cNvGrpSpPr/>
            <p:nvPr/>
          </p:nvGrpSpPr>
          <p:grpSpPr>
            <a:xfrm>
              <a:off x="4508674" y="2118116"/>
              <a:ext cx="1808476" cy="2204282"/>
              <a:chOff x="1517331" y="1125257"/>
              <a:chExt cx="1808476" cy="2204282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17331" y="1125257"/>
                <a:ext cx="1808476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719372" y="1327298"/>
                <a:ext cx="1377972" cy="141782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7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044082" y="2653915"/>
              <a:ext cx="1044605" cy="720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 smtClean="0">
                  <a:solidFill>
                    <a:srgbClr val="FF0000"/>
                  </a:solidFill>
                  <a:latin typeface="华文琥珀" pitchFamily="2" charset="-122"/>
                  <a:ea typeface="华文琥珀" pitchFamily="2" charset="-122"/>
                </a:rPr>
                <a:t>？</a:t>
              </a:r>
              <a:endParaRPr lang="zh-CN" altLang="en-US" sz="7200" b="1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3361" y="5370105"/>
            <a:ext cx="655637" cy="655637"/>
            <a:chOff x="1517331" y="1125257"/>
            <a:chExt cx="2204282" cy="2204282"/>
          </a:xfrm>
        </p:grpSpPr>
        <p:sp>
          <p:nvSpPr>
            <p:cNvPr id="52" name="椭圆 51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3" name="椭圆 52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5542" y="6453348"/>
            <a:ext cx="655637" cy="655637"/>
            <a:chOff x="1517331" y="1125257"/>
            <a:chExt cx="2204282" cy="2204282"/>
          </a:xfrm>
        </p:grpSpPr>
        <p:sp>
          <p:nvSpPr>
            <p:cNvPr id="55" name="椭圆 5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76527" y="6025742"/>
            <a:ext cx="535449" cy="535449"/>
            <a:chOff x="1517331" y="1125257"/>
            <a:chExt cx="2204282" cy="2204282"/>
          </a:xfrm>
        </p:grpSpPr>
        <p:sp>
          <p:nvSpPr>
            <p:cNvPr id="58" name="椭圆 5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60" name="椭圆 59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440956" y="2034377"/>
            <a:ext cx="771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0" b="1" spc="-154" dirty="0" smtClean="0">
                <a:solidFill>
                  <a:srgbClr val="FF0000"/>
                </a:solidFill>
                <a:latin typeface="思源黑体 CN Bold" pitchFamily="34" charset="-122"/>
                <a:ea typeface="思源黑体 CN Bold" pitchFamily="34" charset="-122"/>
              </a:rPr>
              <a:t>我质疑，我进步</a:t>
            </a:r>
            <a:endParaRPr lang="zh-CN" altLang="en-US" sz="8000" b="1" spc="-154" dirty="0">
              <a:solidFill>
                <a:srgbClr val="FF0000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028831" y="120416"/>
            <a:ext cx="655637" cy="655637"/>
            <a:chOff x="1517331" y="1125257"/>
            <a:chExt cx="2204282" cy="2204282"/>
          </a:xfrm>
        </p:grpSpPr>
        <p:sp>
          <p:nvSpPr>
            <p:cNvPr id="34" name="椭圆 3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187539" y="204731"/>
            <a:ext cx="655637" cy="655637"/>
            <a:chOff x="1517331" y="1125257"/>
            <a:chExt cx="2204282" cy="2204282"/>
          </a:xfrm>
        </p:grpSpPr>
        <p:sp>
          <p:nvSpPr>
            <p:cNvPr id="41" name="椭圆 4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371064" y="769537"/>
            <a:ext cx="935391" cy="935391"/>
            <a:chOff x="1517331" y="1125257"/>
            <a:chExt cx="2204282" cy="2204282"/>
          </a:xfrm>
        </p:grpSpPr>
        <p:sp>
          <p:nvSpPr>
            <p:cNvPr id="44" name="椭圆 43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636917" y="1284982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  <p:extLst>
      <p:ext uri="{BB962C8B-B14F-4D97-AF65-F5344CB8AC3E}">
        <p14:creationId xmlns:p14="http://schemas.microsoft.com/office/powerpoint/2010/main" val="32213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 p14:presetBounceEnd="5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  <p:bldP spid="8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9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9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9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9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9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80" grpId="0" animBg="1"/>
          <p:bldP spid="82" grpId="0"/>
        </p:bldLst>
      </p:timing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自定义 4">
      <a:dk1>
        <a:sysClr val="windowText" lastClr="000000"/>
      </a:dk1>
      <a:lt1>
        <a:sysClr val="window" lastClr="FFFFFF"/>
      </a:lt1>
      <a:dk2>
        <a:srgbClr val="373545"/>
      </a:dk2>
      <a:lt2>
        <a:srgbClr val="000000"/>
      </a:lt2>
      <a:accent1>
        <a:srgbClr val="2683C6"/>
      </a:accent1>
      <a:accent2>
        <a:srgbClr val="2683C6"/>
      </a:accent2>
      <a:accent3>
        <a:srgbClr val="2683C6"/>
      </a:accent3>
      <a:accent4>
        <a:srgbClr val="2683C6"/>
      </a:accent4>
      <a:accent5>
        <a:srgbClr val="2683C6"/>
      </a:accent5>
      <a:accent6>
        <a:srgbClr val="2683C6"/>
      </a:accent6>
      <a:hlink>
        <a:srgbClr val="2683C6"/>
      </a:hlink>
      <a:folHlink>
        <a:srgbClr val="2683C6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173</Words>
  <Application>Microsoft Office PowerPoint</Application>
  <PresentationFormat>自定义</PresentationFormat>
  <Paragraphs>54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第一PPT，www.1ppt.com</vt:lpstr>
      <vt:lpstr>PowerPoint 演示文稿</vt:lpstr>
      <vt:lpstr>网课期间分组</vt:lpstr>
      <vt:lpstr>网课期间分组</vt:lpstr>
      <vt:lpstr>网课期间分组</vt:lpstr>
      <vt:lpstr>网课期间分组</vt:lpstr>
      <vt:lpstr>网络平台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</dc:title>
  <dc:creator>第一PPT</dc:creator>
  <cp:keywords>www.1ppt.com</cp:keywords>
  <cp:lastModifiedBy>Administrator</cp:lastModifiedBy>
  <cp:revision>163</cp:revision>
  <dcterms:created xsi:type="dcterms:W3CDTF">2015-11-21T04:10:00Z</dcterms:created>
  <dcterms:modified xsi:type="dcterms:W3CDTF">2020-06-23T03:11:08Z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